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3"/>
  </p:notesMasterIdLst>
  <p:sldIdLst>
    <p:sldId id="2872" r:id="rId3"/>
    <p:sldId id="2874" r:id="rId4"/>
    <p:sldId id="256" r:id="rId5"/>
    <p:sldId id="2885" r:id="rId6"/>
    <p:sldId id="2901" r:id="rId7"/>
    <p:sldId id="2898" r:id="rId8"/>
    <p:sldId id="2873" r:id="rId9"/>
    <p:sldId id="2875" r:id="rId10"/>
    <p:sldId id="2876" r:id="rId11"/>
    <p:sldId id="2877" r:id="rId12"/>
    <p:sldId id="2883" r:id="rId13"/>
    <p:sldId id="2894" r:id="rId14"/>
    <p:sldId id="2882" r:id="rId15"/>
    <p:sldId id="2880" r:id="rId16"/>
    <p:sldId id="2881" r:id="rId17"/>
    <p:sldId id="2884" r:id="rId18"/>
    <p:sldId id="2879" r:id="rId19"/>
    <p:sldId id="2888" r:id="rId20"/>
    <p:sldId id="2889" r:id="rId21"/>
    <p:sldId id="2890" r:id="rId22"/>
    <p:sldId id="2878" r:id="rId23"/>
    <p:sldId id="2896" r:id="rId24"/>
    <p:sldId id="2886" r:id="rId25"/>
    <p:sldId id="2897" r:id="rId26"/>
    <p:sldId id="2887" r:id="rId27"/>
    <p:sldId id="261" r:id="rId28"/>
    <p:sldId id="2892" r:id="rId29"/>
    <p:sldId id="2893" r:id="rId30"/>
    <p:sldId id="2900" r:id="rId31"/>
    <p:sldId id="2899"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F19312F-9F38-4A3A-A4B0-49D7E7F42FE5}" v="40" dt="2024-08-14T17:16:34.41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65" d="100"/>
          <a:sy n="65" d="100"/>
        </p:scale>
        <p:origin x="93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D88C0F-0D44-4BCD-A23D-D724E15282F7}" type="datetimeFigureOut">
              <a:rPr lang="en-US" smtClean="0"/>
              <a:t>8/20/2024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C4D6C1-A043-4CE7-BE65-CEB8AFE496DF}" type="slidenum">
              <a:rPr lang="en-US" smtClean="0"/>
              <a:t>‹#›</a:t>
            </a:fld>
            <a:endParaRPr lang="en-US"/>
          </a:p>
        </p:txBody>
      </p:sp>
    </p:spTree>
    <p:extLst>
      <p:ext uri="{BB962C8B-B14F-4D97-AF65-F5344CB8AC3E}">
        <p14:creationId xmlns:p14="http://schemas.microsoft.com/office/powerpoint/2010/main" val="41490497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B7F61CA-CDB0-E647-A561-E0108511B21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22469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Update slides 1 and 24 with your contact information and make any additional changes as needed! </a:t>
            </a:r>
          </a:p>
          <a:p>
            <a:endParaRPr lang="en-US" dirty="0"/>
          </a:p>
          <a:p>
            <a:r>
              <a:rPr lang="en-US" b="1" dirty="0"/>
              <a:t>These are not notes to say, but what you as the presenter should discuss in your own words for this slide. The rest of the slides you can use the notes word for word or as a guide for your own way of saying things. </a:t>
            </a:r>
          </a:p>
          <a:p>
            <a:endParaRPr lang="en-US" dirty="0"/>
          </a:p>
          <a:p>
            <a:r>
              <a:rPr lang="en-US" dirty="0"/>
              <a:t>Start by introducing yourself as an RSSA and how your knowledge and experience will help the audience understand and make the best claiming decisions for their personal circumstances. </a:t>
            </a:r>
          </a:p>
          <a:p>
            <a:endParaRPr lang="en-US" dirty="0"/>
          </a:p>
          <a:p>
            <a:r>
              <a:rPr lang="en-US" dirty="0"/>
              <a:t>This may be a good time to use your personality to really draw in the audience and make this more of a workshop. It is always best to present in a friendly and educational manner and not as a salesperson. The cross-selling opportunities will come, but after you have your one-on-one Social Security consultation with the individuals or couples.</a:t>
            </a:r>
          </a:p>
          <a:p>
            <a:endParaRPr lang="en-US" dirty="0"/>
          </a:p>
          <a:p>
            <a:r>
              <a:rPr lang="en-US" dirty="0"/>
              <a:t>How do you get the one-on-one appointments? Go through this presentation and educate the audience on some of the basic rules, complexities, the important things they should know, the pitfalls, etc. and let them know they will be provided with a one-on-one consultation with them.  </a:t>
            </a:r>
          </a:p>
          <a:p>
            <a:endParaRPr lang="en-US" dirty="0"/>
          </a:p>
          <a:p>
            <a:r>
              <a:rPr lang="en-US" dirty="0"/>
              <a:t>You can answer questions throughout and at the end, and at the end your call to action would be to set up a one-on-one consultation with you so you can help them with their unique situations by providing them with a personalized Social Security analysis and consultation to review it with them. </a:t>
            </a:r>
          </a:p>
          <a:p>
            <a:endParaRPr lang="en-US" dirty="0"/>
          </a:p>
          <a:p>
            <a:r>
              <a:rPr lang="en-US" dirty="0"/>
              <a:t>This will allow you to answer their questions, help them with their claiming decisions, and build a relationship with you so you have an open door to offer your other services.   </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B7F61CA-CDB0-E647-A561-E0108511B21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92304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A3261-72D1-53D5-6198-F030943DC45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DC988F3-AB30-50E9-8D54-01DC18B947A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8F716B7-A731-4D15-BD6E-A15892124BC7}"/>
              </a:ext>
            </a:extLst>
          </p:cNvPr>
          <p:cNvSpPr>
            <a:spLocks noGrp="1"/>
          </p:cNvSpPr>
          <p:nvPr>
            <p:ph type="dt" sz="half" idx="10"/>
          </p:nvPr>
        </p:nvSpPr>
        <p:spPr/>
        <p:txBody>
          <a:bodyPr/>
          <a:lstStyle/>
          <a:p>
            <a:fld id="{26A75088-CDE9-4BEA-878E-CD0EC911FDE0}" type="datetimeFigureOut">
              <a:rPr lang="en-US" smtClean="0"/>
              <a:t>8/20/2024</a:t>
            </a:fld>
            <a:endParaRPr lang="en-US"/>
          </a:p>
        </p:txBody>
      </p:sp>
      <p:sp>
        <p:nvSpPr>
          <p:cNvPr id="5" name="Footer Placeholder 4">
            <a:extLst>
              <a:ext uri="{FF2B5EF4-FFF2-40B4-BE49-F238E27FC236}">
                <a16:creationId xmlns:a16="http://schemas.microsoft.com/office/drawing/2014/main" id="{52E63C15-CC23-EC9B-A4A8-0A88F30E6E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73FED6-8054-D068-1FDC-B8B503538757}"/>
              </a:ext>
            </a:extLst>
          </p:cNvPr>
          <p:cNvSpPr>
            <a:spLocks noGrp="1"/>
          </p:cNvSpPr>
          <p:nvPr>
            <p:ph type="sldNum" sz="quarter" idx="12"/>
          </p:nvPr>
        </p:nvSpPr>
        <p:spPr/>
        <p:txBody>
          <a:bodyPr/>
          <a:lstStyle/>
          <a:p>
            <a:fld id="{EDE93764-5B0F-4178-ACA0-982A3DC8A89C}" type="slidenum">
              <a:rPr lang="en-US" smtClean="0"/>
              <a:t>‹#›</a:t>
            </a:fld>
            <a:endParaRPr lang="en-US"/>
          </a:p>
        </p:txBody>
      </p:sp>
    </p:spTree>
    <p:extLst>
      <p:ext uri="{BB962C8B-B14F-4D97-AF65-F5344CB8AC3E}">
        <p14:creationId xmlns:p14="http://schemas.microsoft.com/office/powerpoint/2010/main" val="10736001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D87888-C811-CD0B-71BC-F24D66C000A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49B3768-EE14-B764-2CF0-339696CD2CB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A611F0-9FD9-000D-95F4-3F11D1DECF11}"/>
              </a:ext>
            </a:extLst>
          </p:cNvPr>
          <p:cNvSpPr>
            <a:spLocks noGrp="1"/>
          </p:cNvSpPr>
          <p:nvPr>
            <p:ph type="dt" sz="half" idx="10"/>
          </p:nvPr>
        </p:nvSpPr>
        <p:spPr/>
        <p:txBody>
          <a:bodyPr/>
          <a:lstStyle/>
          <a:p>
            <a:fld id="{26A75088-CDE9-4BEA-878E-CD0EC911FDE0}" type="datetimeFigureOut">
              <a:rPr lang="en-US" smtClean="0"/>
              <a:t>8/20/2024</a:t>
            </a:fld>
            <a:endParaRPr lang="en-US"/>
          </a:p>
        </p:txBody>
      </p:sp>
      <p:sp>
        <p:nvSpPr>
          <p:cNvPr id="5" name="Footer Placeholder 4">
            <a:extLst>
              <a:ext uri="{FF2B5EF4-FFF2-40B4-BE49-F238E27FC236}">
                <a16:creationId xmlns:a16="http://schemas.microsoft.com/office/drawing/2014/main" id="{D751ACC4-23B7-7824-B4FB-0FC64E987A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C2BFA63-0F01-4BF3-75B0-D5395BC66149}"/>
              </a:ext>
            </a:extLst>
          </p:cNvPr>
          <p:cNvSpPr>
            <a:spLocks noGrp="1"/>
          </p:cNvSpPr>
          <p:nvPr>
            <p:ph type="sldNum" sz="quarter" idx="12"/>
          </p:nvPr>
        </p:nvSpPr>
        <p:spPr/>
        <p:txBody>
          <a:bodyPr/>
          <a:lstStyle/>
          <a:p>
            <a:fld id="{EDE93764-5B0F-4178-ACA0-982A3DC8A89C}" type="slidenum">
              <a:rPr lang="en-US" smtClean="0"/>
              <a:t>‹#›</a:t>
            </a:fld>
            <a:endParaRPr lang="en-US"/>
          </a:p>
        </p:txBody>
      </p:sp>
    </p:spTree>
    <p:extLst>
      <p:ext uri="{BB962C8B-B14F-4D97-AF65-F5344CB8AC3E}">
        <p14:creationId xmlns:p14="http://schemas.microsoft.com/office/powerpoint/2010/main" val="32261052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8897F7C-E5DC-9BC7-4D8D-F49A783D4BA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6C5BD25-E02D-6B4D-2FDA-4DB8663050C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BF4412-14BA-3259-88A2-AE979FF4AD62}"/>
              </a:ext>
            </a:extLst>
          </p:cNvPr>
          <p:cNvSpPr>
            <a:spLocks noGrp="1"/>
          </p:cNvSpPr>
          <p:nvPr>
            <p:ph type="dt" sz="half" idx="10"/>
          </p:nvPr>
        </p:nvSpPr>
        <p:spPr/>
        <p:txBody>
          <a:bodyPr/>
          <a:lstStyle/>
          <a:p>
            <a:fld id="{26A75088-CDE9-4BEA-878E-CD0EC911FDE0}" type="datetimeFigureOut">
              <a:rPr lang="en-US" smtClean="0"/>
              <a:t>8/20/2024</a:t>
            </a:fld>
            <a:endParaRPr lang="en-US"/>
          </a:p>
        </p:txBody>
      </p:sp>
      <p:sp>
        <p:nvSpPr>
          <p:cNvPr id="5" name="Footer Placeholder 4">
            <a:extLst>
              <a:ext uri="{FF2B5EF4-FFF2-40B4-BE49-F238E27FC236}">
                <a16:creationId xmlns:a16="http://schemas.microsoft.com/office/drawing/2014/main" id="{C3AC2889-DDD7-6E5C-FC70-0F8CDE0D99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C5052A-A014-6792-C394-974255CB72BE}"/>
              </a:ext>
            </a:extLst>
          </p:cNvPr>
          <p:cNvSpPr>
            <a:spLocks noGrp="1"/>
          </p:cNvSpPr>
          <p:nvPr>
            <p:ph type="sldNum" sz="quarter" idx="12"/>
          </p:nvPr>
        </p:nvSpPr>
        <p:spPr/>
        <p:txBody>
          <a:bodyPr/>
          <a:lstStyle/>
          <a:p>
            <a:fld id="{EDE93764-5B0F-4178-ACA0-982A3DC8A89C}" type="slidenum">
              <a:rPr lang="en-US" smtClean="0"/>
              <a:t>‹#›</a:t>
            </a:fld>
            <a:endParaRPr lang="en-US"/>
          </a:p>
        </p:txBody>
      </p:sp>
    </p:spTree>
    <p:extLst>
      <p:ext uri="{BB962C8B-B14F-4D97-AF65-F5344CB8AC3E}">
        <p14:creationId xmlns:p14="http://schemas.microsoft.com/office/powerpoint/2010/main" val="34699228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descr="A blue and orange logo&#10;&#10;Description automatically generated">
            <a:extLst>
              <a:ext uri="{FF2B5EF4-FFF2-40B4-BE49-F238E27FC236}">
                <a16:creationId xmlns:a16="http://schemas.microsoft.com/office/drawing/2014/main" id="{B50FC7E4-7BEC-0326-79A6-3AA90EFDDCE9}"/>
              </a:ext>
            </a:extLst>
          </p:cNvPr>
          <p:cNvPicPr>
            <a:picLocks noChangeAspect="1"/>
          </p:cNvPicPr>
          <p:nvPr userDrawn="1"/>
        </p:nvPicPr>
        <p:blipFill>
          <a:blip r:embed="rId2"/>
          <a:stretch>
            <a:fillRect/>
          </a:stretch>
        </p:blipFill>
        <p:spPr>
          <a:xfrm>
            <a:off x="9720167" y="5689602"/>
            <a:ext cx="2182371" cy="1010467"/>
          </a:xfrm>
          <a:prstGeom prst="rect">
            <a:avLst/>
          </a:prstGeom>
        </p:spPr>
      </p:pic>
      <p:sp>
        <p:nvSpPr>
          <p:cNvPr id="6" name="Rectangle 5">
            <a:extLst>
              <a:ext uri="{FF2B5EF4-FFF2-40B4-BE49-F238E27FC236}">
                <a16:creationId xmlns:a16="http://schemas.microsoft.com/office/drawing/2014/main" id="{49F52BA0-62A2-46FE-41C9-B1CB9728D498}"/>
              </a:ext>
            </a:extLst>
          </p:cNvPr>
          <p:cNvSpPr/>
          <p:nvPr userDrawn="1"/>
        </p:nvSpPr>
        <p:spPr>
          <a:xfrm>
            <a:off x="0" y="0"/>
            <a:ext cx="12192000" cy="5435600"/>
          </a:xfrm>
          <a:prstGeom prst="rect">
            <a:avLst/>
          </a:prstGeom>
          <a:solidFill>
            <a:srgbClr val="2F4572"/>
          </a:solidFill>
          <a:ln>
            <a:solidFill>
              <a:srgbClr val="F1583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Title 6">
            <a:extLst>
              <a:ext uri="{FF2B5EF4-FFF2-40B4-BE49-F238E27FC236}">
                <a16:creationId xmlns:a16="http://schemas.microsoft.com/office/drawing/2014/main" id="{FE4EBD78-1607-0A6B-4C0E-BAF7F489611F}"/>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668190699"/>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17690DE-AD48-5C39-B44D-7D5F19B6CFFD}"/>
              </a:ext>
            </a:extLst>
          </p:cNvPr>
          <p:cNvSpPr>
            <a:spLocks noGrp="1"/>
          </p:cNvSpPr>
          <p:nvPr>
            <p:ph type="sldNum" sz="quarter" idx="12"/>
          </p:nvPr>
        </p:nvSpPr>
        <p:spPr>
          <a:xfrm>
            <a:off x="162308" y="6360839"/>
            <a:ext cx="946264" cy="365125"/>
          </a:xfrm>
        </p:spPr>
        <p:txBody>
          <a:bodyPr/>
          <a:lstStyle>
            <a:lvl1pPr algn="l">
              <a:defRPr sz="900" i="1">
                <a:solidFill>
                  <a:srgbClr val="2F4572"/>
                </a:solidFill>
                <a:latin typeface="Calibri" panose="020F0502020204030204" pitchFamily="34" charset="0"/>
                <a:ea typeface="Calibri" panose="020F0502020204030204" pitchFamily="34" charset="0"/>
                <a:cs typeface="Calibri" panose="020F0502020204030204" pitchFamily="34" charset="0"/>
              </a:defRPr>
            </a:lvl1pPr>
          </a:lstStyle>
          <a:p>
            <a:fld id="{EAB38DA1-C862-48EA-AC22-6B5366EA6EF3}" type="slidenum">
              <a:rPr lang="en-US" smtClean="0"/>
              <a:pPr/>
              <a:t>‹#›</a:t>
            </a:fld>
            <a:endParaRPr lang="en-US" dirty="0"/>
          </a:p>
        </p:txBody>
      </p:sp>
      <p:pic>
        <p:nvPicPr>
          <p:cNvPr id="2" name="Picture 2">
            <a:extLst>
              <a:ext uri="{FF2B5EF4-FFF2-40B4-BE49-F238E27FC236}">
                <a16:creationId xmlns:a16="http://schemas.microsoft.com/office/drawing/2014/main" id="{6910D168-D026-CEF6-E563-E038CEA00BEC}"/>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b="16844"/>
          <a:stretch/>
        </p:blipFill>
        <p:spPr bwMode="auto">
          <a:xfrm>
            <a:off x="11083428" y="6371943"/>
            <a:ext cx="946264" cy="36458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E15864A1-C7B4-9877-F5CD-31757FEE2A56}"/>
              </a:ext>
            </a:extLst>
          </p:cNvPr>
          <p:cNvSpPr/>
          <p:nvPr userDrawn="1"/>
        </p:nvSpPr>
        <p:spPr>
          <a:xfrm>
            <a:off x="0" y="0"/>
            <a:ext cx="12192000" cy="995680"/>
          </a:xfrm>
          <a:prstGeom prst="rect">
            <a:avLst/>
          </a:prstGeom>
          <a:solidFill>
            <a:srgbClr val="2F4572"/>
          </a:solidFill>
          <a:ln>
            <a:solidFill>
              <a:srgbClr val="F1583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Title 3">
            <a:extLst>
              <a:ext uri="{FF2B5EF4-FFF2-40B4-BE49-F238E27FC236}">
                <a16:creationId xmlns:a16="http://schemas.microsoft.com/office/drawing/2014/main" id="{F482FE95-C050-5FC3-C521-AB9BDAEFF9F1}"/>
              </a:ext>
            </a:extLst>
          </p:cNvPr>
          <p:cNvSpPr>
            <a:spLocks noGrp="1"/>
          </p:cNvSpPr>
          <p:nvPr>
            <p:ph type="title"/>
          </p:nvPr>
        </p:nvSpPr>
        <p:spPr>
          <a:xfrm>
            <a:off x="390275" y="54528"/>
            <a:ext cx="10515600" cy="886624"/>
          </a:xfrm>
        </p:spPr>
        <p:txBody>
          <a:bodyPr>
            <a:normAutofit/>
          </a:bodyPr>
          <a:lstStyle>
            <a:lvl1pPr>
              <a:lnSpc>
                <a:spcPct val="100000"/>
              </a:lnSpc>
              <a:defRPr kumimoji="0" lang="en-US" sz="3300" b="1" i="0" u="none" strike="noStrike" kern="1200" cap="none" spc="0" normalizeH="0" baseline="0" dirty="0">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defRPr>
            </a:lvl1pPr>
          </a:lstStyle>
          <a:p>
            <a:r>
              <a:rPr lang="en-US" dirty="0"/>
              <a:t>Click to edit Master title style</a:t>
            </a:r>
          </a:p>
        </p:txBody>
      </p:sp>
    </p:spTree>
    <p:extLst>
      <p:ext uri="{BB962C8B-B14F-4D97-AF65-F5344CB8AC3E}">
        <p14:creationId xmlns:p14="http://schemas.microsoft.com/office/powerpoint/2010/main" val="3256006861"/>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6910D168-D026-CEF6-E563-E038CEA00BEC}"/>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b="16844"/>
          <a:stretch/>
        </p:blipFill>
        <p:spPr bwMode="auto">
          <a:xfrm>
            <a:off x="11083428" y="6371943"/>
            <a:ext cx="946264" cy="36458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24933E96-6036-90B6-3878-A4D757B0679B}"/>
              </a:ext>
            </a:extLst>
          </p:cNvPr>
          <p:cNvSpPr/>
          <p:nvPr userDrawn="1"/>
        </p:nvSpPr>
        <p:spPr>
          <a:xfrm>
            <a:off x="0" y="0"/>
            <a:ext cx="12192000" cy="2753360"/>
          </a:xfrm>
          <a:prstGeom prst="rect">
            <a:avLst/>
          </a:prstGeom>
          <a:solidFill>
            <a:srgbClr val="2F4572"/>
          </a:solidFill>
          <a:ln>
            <a:solidFill>
              <a:srgbClr val="F1583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Title 1">
            <a:extLst>
              <a:ext uri="{FF2B5EF4-FFF2-40B4-BE49-F238E27FC236}">
                <a16:creationId xmlns:a16="http://schemas.microsoft.com/office/drawing/2014/main" id="{E19B4E7B-6FCE-5C91-0A4E-A5DEE7A2196F}"/>
              </a:ext>
            </a:extLst>
          </p:cNvPr>
          <p:cNvSpPr>
            <a:spLocks noGrp="1"/>
          </p:cNvSpPr>
          <p:nvPr>
            <p:ph type="title"/>
          </p:nvPr>
        </p:nvSpPr>
        <p:spPr>
          <a:xfrm>
            <a:off x="838200" y="713900"/>
            <a:ext cx="10515600" cy="1325563"/>
          </a:xfrm>
        </p:spPr>
        <p:txBody>
          <a:bodyPr>
            <a:normAutofit/>
          </a:bodyPr>
          <a:lstStyle>
            <a:lvl1pPr algn="ctr">
              <a:defRPr lang="en-US" sz="4500" b="1" kern="1200" dirty="0">
                <a:solidFill>
                  <a:schemeClr val="bg1"/>
                </a:solidFill>
                <a:latin typeface="Calibri" panose="020F0502020204030204" pitchFamily="34" charset="0"/>
                <a:ea typeface="Calibri" panose="020F0502020204030204" pitchFamily="34" charset="0"/>
                <a:cs typeface="Calibri" panose="020F0502020204030204" pitchFamily="34" charset="0"/>
              </a:defRPr>
            </a:lvl1pPr>
          </a:lstStyle>
          <a:p>
            <a:r>
              <a:rPr lang="en-US" dirty="0"/>
              <a:t>Click to edit Master title style</a:t>
            </a:r>
          </a:p>
        </p:txBody>
      </p:sp>
      <p:sp>
        <p:nvSpPr>
          <p:cNvPr id="6" name="Slide Number Placeholder 4">
            <a:extLst>
              <a:ext uri="{FF2B5EF4-FFF2-40B4-BE49-F238E27FC236}">
                <a16:creationId xmlns:a16="http://schemas.microsoft.com/office/drawing/2014/main" id="{D038FAB2-5EF4-D9AD-CDCC-E253E6C6102E}"/>
              </a:ext>
            </a:extLst>
          </p:cNvPr>
          <p:cNvSpPr>
            <a:spLocks noGrp="1"/>
          </p:cNvSpPr>
          <p:nvPr>
            <p:ph type="sldNum" sz="quarter" idx="12"/>
          </p:nvPr>
        </p:nvSpPr>
        <p:spPr>
          <a:xfrm>
            <a:off x="162308" y="6360839"/>
            <a:ext cx="946264" cy="365125"/>
          </a:xfrm>
        </p:spPr>
        <p:txBody>
          <a:bodyPr/>
          <a:lstStyle>
            <a:lvl1pPr algn="l">
              <a:defRPr sz="900" i="1">
                <a:solidFill>
                  <a:srgbClr val="2F4572"/>
                </a:solidFill>
                <a:latin typeface="Calibri" panose="020F0502020204030204" pitchFamily="34" charset="0"/>
                <a:ea typeface="Calibri" panose="020F0502020204030204" pitchFamily="34" charset="0"/>
                <a:cs typeface="Calibri" panose="020F0502020204030204" pitchFamily="34" charset="0"/>
              </a:defRPr>
            </a:lvl1pPr>
          </a:lstStyle>
          <a:p>
            <a:fld id="{EAB38DA1-C862-48EA-AC22-6B5366EA6EF3}" type="slidenum">
              <a:rPr lang="en-US" smtClean="0"/>
              <a:pPr/>
              <a:t>‹#›</a:t>
            </a:fld>
            <a:endParaRPr lang="en-US" dirty="0"/>
          </a:p>
        </p:txBody>
      </p:sp>
    </p:spTree>
    <p:extLst>
      <p:ext uri="{BB962C8B-B14F-4D97-AF65-F5344CB8AC3E}">
        <p14:creationId xmlns:p14="http://schemas.microsoft.com/office/powerpoint/2010/main" val="3344749213"/>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6910D168-D026-CEF6-E563-E038CEA00BEC}"/>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b="16844"/>
          <a:stretch/>
        </p:blipFill>
        <p:spPr bwMode="auto">
          <a:xfrm>
            <a:off x="11083428" y="6371943"/>
            <a:ext cx="946264" cy="36458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24933E96-6036-90B6-3878-A4D757B0679B}"/>
              </a:ext>
            </a:extLst>
          </p:cNvPr>
          <p:cNvSpPr/>
          <p:nvPr userDrawn="1"/>
        </p:nvSpPr>
        <p:spPr>
          <a:xfrm>
            <a:off x="0" y="0"/>
            <a:ext cx="4521200" cy="6858000"/>
          </a:xfrm>
          <a:prstGeom prst="rect">
            <a:avLst/>
          </a:prstGeom>
          <a:solidFill>
            <a:srgbClr val="2F4572"/>
          </a:solidFill>
          <a:ln>
            <a:solidFill>
              <a:srgbClr val="F1583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Title 2">
            <a:extLst>
              <a:ext uri="{FF2B5EF4-FFF2-40B4-BE49-F238E27FC236}">
                <a16:creationId xmlns:a16="http://schemas.microsoft.com/office/drawing/2014/main" id="{CACE86E9-3524-7155-C20F-C443F80D55D6}"/>
              </a:ext>
            </a:extLst>
          </p:cNvPr>
          <p:cNvSpPr>
            <a:spLocks noGrp="1"/>
          </p:cNvSpPr>
          <p:nvPr>
            <p:ph type="title"/>
          </p:nvPr>
        </p:nvSpPr>
        <p:spPr>
          <a:xfrm>
            <a:off x="412073" y="655274"/>
            <a:ext cx="3858087" cy="4171362"/>
          </a:xfrm>
        </p:spPr>
        <p:txBody>
          <a:bodyPr>
            <a:normAutofit/>
          </a:bodyPr>
          <a:lstStyle>
            <a:lvl1pPr>
              <a:defRPr lang="en-US" sz="4950" b="1" kern="1200" dirty="0">
                <a:solidFill>
                  <a:schemeClr val="bg1"/>
                </a:solidFill>
                <a:latin typeface="Calibri" panose="020F0502020204030204" pitchFamily="34" charset="0"/>
                <a:ea typeface="Calibri" panose="020F0502020204030204" pitchFamily="34" charset="0"/>
                <a:cs typeface="Calibri" panose="020F0502020204030204" pitchFamily="34" charset="0"/>
              </a:defRPr>
            </a:lvl1pPr>
          </a:lstStyle>
          <a:p>
            <a:r>
              <a:rPr lang="en-US" dirty="0"/>
              <a:t>Click to edit Master title style</a:t>
            </a:r>
          </a:p>
        </p:txBody>
      </p:sp>
      <p:sp>
        <p:nvSpPr>
          <p:cNvPr id="7" name="Text Placeholder 6">
            <a:extLst>
              <a:ext uri="{FF2B5EF4-FFF2-40B4-BE49-F238E27FC236}">
                <a16:creationId xmlns:a16="http://schemas.microsoft.com/office/drawing/2014/main" id="{847EB54F-4CCF-DCC5-8DF7-ED90E76E55DC}"/>
              </a:ext>
            </a:extLst>
          </p:cNvPr>
          <p:cNvSpPr>
            <a:spLocks noGrp="1"/>
          </p:cNvSpPr>
          <p:nvPr>
            <p:ph type="body" sz="quarter" idx="13"/>
          </p:nvPr>
        </p:nvSpPr>
        <p:spPr>
          <a:xfrm>
            <a:off x="5182019" y="2696213"/>
            <a:ext cx="6216911" cy="2130425"/>
          </a:xfrm>
        </p:spPr>
        <p:txBody>
          <a:bodyPr>
            <a:noAutofit/>
          </a:bodyPr>
          <a:lstStyle>
            <a:lvl1pPr marL="0" indent="0">
              <a:buNone/>
              <a:defRPr lang="en-US" sz="1800" kern="1200" dirty="0" smtClean="0">
                <a:solidFill>
                  <a:srgbClr val="000000"/>
                </a:solidFill>
                <a:latin typeface="Calibri" panose="020F0502020204030204" pitchFamily="34" charset="0"/>
                <a:ea typeface="Calibri" panose="020F0502020204030204" pitchFamily="34" charset="0"/>
                <a:cs typeface="Calibri" panose="020F0502020204030204" pitchFamily="34" charset="0"/>
              </a:defRPr>
            </a:lvl1pPr>
            <a:lvl2pPr>
              <a:defRPr lang="en-US" sz="1800" kern="1200" dirty="0" smtClean="0">
                <a:solidFill>
                  <a:srgbClr val="000000"/>
                </a:solidFill>
                <a:latin typeface="Calibri" panose="020F0502020204030204" pitchFamily="34" charset="0"/>
                <a:ea typeface="Calibri" panose="020F0502020204030204" pitchFamily="34" charset="0"/>
                <a:cs typeface="Calibri" panose="020F0502020204030204" pitchFamily="34" charset="0"/>
              </a:defRPr>
            </a:lvl2pPr>
            <a:lvl3pPr>
              <a:defRPr lang="en-US" sz="1800" kern="1200" dirty="0" smtClean="0">
                <a:solidFill>
                  <a:srgbClr val="000000"/>
                </a:solidFill>
                <a:latin typeface="Calibri" panose="020F0502020204030204" pitchFamily="34" charset="0"/>
                <a:ea typeface="Calibri" panose="020F0502020204030204" pitchFamily="34" charset="0"/>
                <a:cs typeface="Calibri" panose="020F0502020204030204" pitchFamily="34" charset="0"/>
              </a:defRPr>
            </a:lvl3pPr>
            <a:lvl4pPr>
              <a:defRPr lang="en-US" sz="1800" kern="1200" dirty="0" smtClean="0">
                <a:solidFill>
                  <a:srgbClr val="000000"/>
                </a:solidFill>
                <a:latin typeface="Calibri" panose="020F0502020204030204" pitchFamily="34" charset="0"/>
                <a:ea typeface="Calibri" panose="020F0502020204030204" pitchFamily="34" charset="0"/>
                <a:cs typeface="Calibri" panose="020F0502020204030204" pitchFamily="34" charset="0"/>
              </a:defRPr>
            </a:lvl4pPr>
            <a:lvl5pPr>
              <a:defRPr lang="en-US" sz="1800" kern="1200" dirty="0">
                <a:solidFill>
                  <a:srgbClr val="000000"/>
                </a:solidFill>
                <a:latin typeface="Calibri" panose="020F0502020204030204" pitchFamily="34" charset="0"/>
                <a:ea typeface="Calibri" panose="020F0502020204030204" pitchFamily="34" charset="0"/>
                <a:cs typeface="Calibri" panose="020F0502020204030204" pitchFamily="34" charset="0"/>
              </a:defRPr>
            </a:lvl5pPr>
          </a:lstStyle>
          <a:p>
            <a:pPr lvl="0"/>
            <a:r>
              <a:rPr lang="en-US" dirty="0"/>
              <a:t>Click to edit Master text styles</a:t>
            </a:r>
          </a:p>
        </p:txBody>
      </p:sp>
      <p:sp>
        <p:nvSpPr>
          <p:cNvPr id="6" name="Slide Number Placeholder 4">
            <a:extLst>
              <a:ext uri="{FF2B5EF4-FFF2-40B4-BE49-F238E27FC236}">
                <a16:creationId xmlns:a16="http://schemas.microsoft.com/office/drawing/2014/main" id="{36341615-66D6-CEEE-D7D1-6C5A275B12C7}"/>
              </a:ext>
            </a:extLst>
          </p:cNvPr>
          <p:cNvSpPr txBox="1">
            <a:spLocks/>
          </p:cNvSpPr>
          <p:nvPr userDrawn="1"/>
        </p:nvSpPr>
        <p:spPr>
          <a:xfrm>
            <a:off x="11083428" y="121476"/>
            <a:ext cx="946264" cy="365125"/>
          </a:xfrm>
          <a:prstGeom prst="rect">
            <a:avLst/>
          </a:prstGeom>
        </p:spPr>
        <p:txBody>
          <a:bodyPr vert="horz" lIns="68580" tIns="34290" rIns="68580" bIns="34290" rtlCol="0" anchor="ctr"/>
          <a:lstStyle>
            <a:defPPr>
              <a:defRPr lang="en-US"/>
            </a:defPPr>
            <a:lvl1pPr marL="0" algn="l" defTabSz="914400" rtl="0" eaLnBrk="1" latinLnBrk="0" hangingPunct="1">
              <a:defRPr sz="1200" kern="1200">
                <a:solidFill>
                  <a:srgbClr val="000000"/>
                </a:solidFill>
                <a:latin typeface="Calibri" panose="020F0502020204030204" pitchFamily="34" charset="0"/>
                <a:ea typeface="Calibri" panose="020F0502020204030204" pitchFamily="34" charset="0"/>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AB38DA1-C862-48EA-AC22-6B5366EA6EF3}" type="slidenum">
              <a:rPr lang="en-US" sz="900" i="1" smtClean="0">
                <a:solidFill>
                  <a:srgbClr val="2F4572"/>
                </a:solidFill>
              </a:rPr>
              <a:pPr algn="r"/>
              <a:t>‹#›</a:t>
            </a:fld>
            <a:endParaRPr lang="en-US" sz="900" i="1" dirty="0">
              <a:solidFill>
                <a:srgbClr val="2F4572"/>
              </a:solidFill>
            </a:endParaRPr>
          </a:p>
        </p:txBody>
      </p:sp>
    </p:spTree>
    <p:extLst>
      <p:ext uri="{BB962C8B-B14F-4D97-AF65-F5344CB8AC3E}">
        <p14:creationId xmlns:p14="http://schemas.microsoft.com/office/powerpoint/2010/main" val="2937194957"/>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4933E96-6036-90B6-3878-A4D757B0679B}"/>
              </a:ext>
            </a:extLst>
          </p:cNvPr>
          <p:cNvSpPr/>
          <p:nvPr userDrawn="1"/>
        </p:nvSpPr>
        <p:spPr>
          <a:xfrm>
            <a:off x="7670800" y="0"/>
            <a:ext cx="4521200" cy="6858000"/>
          </a:xfrm>
          <a:prstGeom prst="rect">
            <a:avLst/>
          </a:prstGeom>
          <a:solidFill>
            <a:srgbClr val="2F4572"/>
          </a:solidFill>
          <a:ln>
            <a:solidFill>
              <a:srgbClr val="F1583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2" name="Picture 2">
            <a:extLst>
              <a:ext uri="{FF2B5EF4-FFF2-40B4-BE49-F238E27FC236}">
                <a16:creationId xmlns:a16="http://schemas.microsoft.com/office/drawing/2014/main" id="{6910D168-D026-CEF6-E563-E038CEA00BEC}"/>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b="16844"/>
          <a:stretch/>
        </p:blipFill>
        <p:spPr bwMode="auto">
          <a:xfrm>
            <a:off x="146139" y="6363065"/>
            <a:ext cx="946264" cy="364585"/>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a:extLst>
              <a:ext uri="{FF2B5EF4-FFF2-40B4-BE49-F238E27FC236}">
                <a16:creationId xmlns:a16="http://schemas.microsoft.com/office/drawing/2014/main" id="{CACE86E9-3524-7155-C20F-C443F80D55D6}"/>
              </a:ext>
            </a:extLst>
          </p:cNvPr>
          <p:cNvSpPr>
            <a:spLocks noGrp="1"/>
          </p:cNvSpPr>
          <p:nvPr>
            <p:ph type="title"/>
          </p:nvPr>
        </p:nvSpPr>
        <p:spPr>
          <a:xfrm>
            <a:off x="8002358" y="1900967"/>
            <a:ext cx="3858087" cy="1325563"/>
          </a:xfrm>
        </p:spPr>
        <p:txBody>
          <a:bodyPr>
            <a:normAutofit/>
          </a:bodyPr>
          <a:lstStyle>
            <a:lvl1pPr>
              <a:defRPr lang="en-US" sz="4950" b="1" kern="1200" dirty="0">
                <a:solidFill>
                  <a:schemeClr val="bg1"/>
                </a:solidFill>
                <a:latin typeface="Calibri" panose="020F0502020204030204" pitchFamily="34" charset="0"/>
                <a:ea typeface="Calibri" panose="020F0502020204030204" pitchFamily="34" charset="0"/>
                <a:cs typeface="Calibri" panose="020F0502020204030204" pitchFamily="34" charset="0"/>
              </a:defRPr>
            </a:lvl1pPr>
          </a:lstStyle>
          <a:p>
            <a:r>
              <a:rPr lang="en-US" dirty="0"/>
              <a:t>Click to edit Master title style</a:t>
            </a:r>
          </a:p>
        </p:txBody>
      </p:sp>
      <p:sp>
        <p:nvSpPr>
          <p:cNvPr id="6" name="Slide Number Placeholder 4">
            <a:extLst>
              <a:ext uri="{FF2B5EF4-FFF2-40B4-BE49-F238E27FC236}">
                <a16:creationId xmlns:a16="http://schemas.microsoft.com/office/drawing/2014/main" id="{E61FE287-F7A3-1CD4-9AB3-9E7D908BE181}"/>
              </a:ext>
            </a:extLst>
          </p:cNvPr>
          <p:cNvSpPr txBox="1">
            <a:spLocks/>
          </p:cNvSpPr>
          <p:nvPr userDrawn="1"/>
        </p:nvSpPr>
        <p:spPr>
          <a:xfrm>
            <a:off x="146139" y="130354"/>
            <a:ext cx="946264" cy="365125"/>
          </a:xfrm>
          <a:prstGeom prst="rect">
            <a:avLst/>
          </a:prstGeom>
        </p:spPr>
        <p:txBody>
          <a:bodyPr vert="horz" lIns="68580" tIns="34290" rIns="68580" bIns="34290" rtlCol="0" anchor="ctr"/>
          <a:lstStyle>
            <a:defPPr>
              <a:defRPr lang="en-US"/>
            </a:defPPr>
            <a:lvl1pPr marL="0" algn="l" defTabSz="914400" rtl="0" eaLnBrk="1" latinLnBrk="0" hangingPunct="1">
              <a:defRPr sz="1200" kern="1200">
                <a:solidFill>
                  <a:srgbClr val="000000"/>
                </a:solidFill>
                <a:latin typeface="Calibri" panose="020F0502020204030204" pitchFamily="34" charset="0"/>
                <a:ea typeface="Calibri" panose="020F0502020204030204" pitchFamily="34" charset="0"/>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EAB38DA1-C862-48EA-AC22-6B5366EA6EF3}" type="slidenum">
              <a:rPr lang="en-US" sz="900" i="1" smtClean="0">
                <a:solidFill>
                  <a:srgbClr val="2F4572"/>
                </a:solidFill>
              </a:rPr>
              <a:pPr algn="l"/>
              <a:t>‹#›</a:t>
            </a:fld>
            <a:endParaRPr lang="en-US" sz="900" i="1" dirty="0">
              <a:solidFill>
                <a:srgbClr val="2F4572"/>
              </a:solidFill>
            </a:endParaRPr>
          </a:p>
        </p:txBody>
      </p:sp>
    </p:spTree>
    <p:extLst>
      <p:ext uri="{BB962C8B-B14F-4D97-AF65-F5344CB8AC3E}">
        <p14:creationId xmlns:p14="http://schemas.microsoft.com/office/powerpoint/2010/main" val="1491436293"/>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6910D168-D026-CEF6-E563-E038CEA00BEC}"/>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b="16844"/>
          <a:stretch/>
        </p:blipFill>
        <p:spPr bwMode="auto">
          <a:xfrm>
            <a:off x="11063108" y="174343"/>
            <a:ext cx="946264" cy="36458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E15864A1-C7B4-9877-F5CD-31757FEE2A56}"/>
              </a:ext>
            </a:extLst>
          </p:cNvPr>
          <p:cNvSpPr/>
          <p:nvPr userDrawn="1"/>
        </p:nvSpPr>
        <p:spPr>
          <a:xfrm>
            <a:off x="0" y="5862320"/>
            <a:ext cx="12192000" cy="995680"/>
          </a:xfrm>
          <a:prstGeom prst="rect">
            <a:avLst/>
          </a:prstGeom>
          <a:solidFill>
            <a:srgbClr val="2F4572"/>
          </a:solidFill>
          <a:ln>
            <a:solidFill>
              <a:srgbClr val="F1583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Title 3">
            <a:extLst>
              <a:ext uri="{FF2B5EF4-FFF2-40B4-BE49-F238E27FC236}">
                <a16:creationId xmlns:a16="http://schemas.microsoft.com/office/drawing/2014/main" id="{B8FC57B2-713E-3018-9A87-0A124135DF2C}"/>
              </a:ext>
            </a:extLst>
          </p:cNvPr>
          <p:cNvSpPr>
            <a:spLocks noGrp="1"/>
          </p:cNvSpPr>
          <p:nvPr>
            <p:ph type="title"/>
          </p:nvPr>
        </p:nvSpPr>
        <p:spPr>
          <a:xfrm>
            <a:off x="363641" y="5916848"/>
            <a:ext cx="10515600" cy="886624"/>
          </a:xfrm>
        </p:spPr>
        <p:txBody>
          <a:bodyPr>
            <a:normAutofit/>
          </a:bodyPr>
          <a:lstStyle>
            <a:lvl1pPr>
              <a:lnSpc>
                <a:spcPct val="100000"/>
              </a:lnSpc>
              <a:defRPr kumimoji="0" lang="en-US" sz="3300" b="1" i="0" u="none" strike="noStrike" kern="1200" cap="none" spc="0" normalizeH="0" baseline="0" dirty="0">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defRPr>
            </a:lvl1pPr>
          </a:lstStyle>
          <a:p>
            <a:r>
              <a:rPr lang="en-US" dirty="0"/>
              <a:t>Click to edit Master title style</a:t>
            </a:r>
          </a:p>
        </p:txBody>
      </p:sp>
      <p:sp>
        <p:nvSpPr>
          <p:cNvPr id="6" name="Slide Number Placeholder 4">
            <a:extLst>
              <a:ext uri="{FF2B5EF4-FFF2-40B4-BE49-F238E27FC236}">
                <a16:creationId xmlns:a16="http://schemas.microsoft.com/office/drawing/2014/main" id="{69C9B844-1A1B-E6CA-69B2-798B4FAB6A01}"/>
              </a:ext>
            </a:extLst>
          </p:cNvPr>
          <p:cNvSpPr txBox="1">
            <a:spLocks/>
          </p:cNvSpPr>
          <p:nvPr userDrawn="1"/>
        </p:nvSpPr>
        <p:spPr>
          <a:xfrm>
            <a:off x="146139" y="130354"/>
            <a:ext cx="946264" cy="365125"/>
          </a:xfrm>
          <a:prstGeom prst="rect">
            <a:avLst/>
          </a:prstGeom>
        </p:spPr>
        <p:txBody>
          <a:bodyPr vert="horz" lIns="68580" tIns="34290" rIns="68580" bIns="34290" rtlCol="0" anchor="ctr"/>
          <a:lstStyle>
            <a:defPPr>
              <a:defRPr lang="en-US"/>
            </a:defPPr>
            <a:lvl1pPr marL="0" algn="l" defTabSz="914400" rtl="0" eaLnBrk="1" latinLnBrk="0" hangingPunct="1">
              <a:defRPr sz="1200" kern="1200">
                <a:solidFill>
                  <a:srgbClr val="000000"/>
                </a:solidFill>
                <a:latin typeface="Calibri" panose="020F0502020204030204" pitchFamily="34" charset="0"/>
                <a:ea typeface="Calibri" panose="020F0502020204030204" pitchFamily="34" charset="0"/>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EAB38DA1-C862-48EA-AC22-6B5366EA6EF3}" type="slidenum">
              <a:rPr lang="en-US" sz="900" i="1" smtClean="0">
                <a:solidFill>
                  <a:srgbClr val="2F4572"/>
                </a:solidFill>
              </a:rPr>
              <a:pPr algn="l"/>
              <a:t>‹#›</a:t>
            </a:fld>
            <a:endParaRPr lang="en-US" sz="900" i="1" dirty="0">
              <a:solidFill>
                <a:srgbClr val="2F4572"/>
              </a:solidFill>
            </a:endParaRPr>
          </a:p>
        </p:txBody>
      </p:sp>
    </p:spTree>
    <p:extLst>
      <p:ext uri="{BB962C8B-B14F-4D97-AF65-F5344CB8AC3E}">
        <p14:creationId xmlns:p14="http://schemas.microsoft.com/office/powerpoint/2010/main" val="1396560641"/>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6910D168-D026-CEF6-E563-E038CEA00BEC}"/>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b="16844"/>
          <a:stretch/>
        </p:blipFill>
        <p:spPr bwMode="auto">
          <a:xfrm>
            <a:off x="11063108" y="174343"/>
            <a:ext cx="946264" cy="36458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E15864A1-C7B4-9877-F5CD-31757FEE2A56}"/>
              </a:ext>
            </a:extLst>
          </p:cNvPr>
          <p:cNvSpPr/>
          <p:nvPr userDrawn="1"/>
        </p:nvSpPr>
        <p:spPr>
          <a:xfrm>
            <a:off x="0" y="4104640"/>
            <a:ext cx="12192000" cy="2753360"/>
          </a:xfrm>
          <a:prstGeom prst="rect">
            <a:avLst/>
          </a:prstGeom>
          <a:solidFill>
            <a:srgbClr val="2F4572"/>
          </a:solidFill>
          <a:ln>
            <a:solidFill>
              <a:srgbClr val="F1583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Title 1">
            <a:extLst>
              <a:ext uri="{FF2B5EF4-FFF2-40B4-BE49-F238E27FC236}">
                <a16:creationId xmlns:a16="http://schemas.microsoft.com/office/drawing/2014/main" id="{547BFAE0-36F8-6AA1-A68F-AC0837CA3D5A}"/>
              </a:ext>
            </a:extLst>
          </p:cNvPr>
          <p:cNvSpPr>
            <a:spLocks noGrp="1"/>
          </p:cNvSpPr>
          <p:nvPr>
            <p:ph type="title"/>
          </p:nvPr>
        </p:nvSpPr>
        <p:spPr>
          <a:xfrm>
            <a:off x="838200" y="4750697"/>
            <a:ext cx="10515600" cy="1325563"/>
          </a:xfrm>
        </p:spPr>
        <p:txBody>
          <a:bodyPr>
            <a:normAutofit/>
          </a:bodyPr>
          <a:lstStyle>
            <a:lvl1pPr algn="ctr">
              <a:defRPr lang="en-US" sz="4500" b="1" kern="1200" dirty="0">
                <a:solidFill>
                  <a:schemeClr val="bg1"/>
                </a:solidFill>
                <a:latin typeface="Calibri" panose="020F0502020204030204" pitchFamily="34" charset="0"/>
                <a:ea typeface="Calibri" panose="020F0502020204030204" pitchFamily="34" charset="0"/>
                <a:cs typeface="Calibri" panose="020F0502020204030204" pitchFamily="34" charset="0"/>
              </a:defRPr>
            </a:lvl1pPr>
          </a:lstStyle>
          <a:p>
            <a:r>
              <a:rPr lang="en-US" dirty="0"/>
              <a:t>Click to edit Master title style</a:t>
            </a:r>
          </a:p>
        </p:txBody>
      </p:sp>
      <p:sp>
        <p:nvSpPr>
          <p:cNvPr id="6" name="Slide Number Placeholder 4">
            <a:extLst>
              <a:ext uri="{FF2B5EF4-FFF2-40B4-BE49-F238E27FC236}">
                <a16:creationId xmlns:a16="http://schemas.microsoft.com/office/drawing/2014/main" id="{002D7E4B-6970-81AD-5C65-C19D88AB4667}"/>
              </a:ext>
            </a:extLst>
          </p:cNvPr>
          <p:cNvSpPr txBox="1">
            <a:spLocks/>
          </p:cNvSpPr>
          <p:nvPr userDrawn="1"/>
        </p:nvSpPr>
        <p:spPr>
          <a:xfrm>
            <a:off x="146139" y="130354"/>
            <a:ext cx="946264" cy="365125"/>
          </a:xfrm>
          <a:prstGeom prst="rect">
            <a:avLst/>
          </a:prstGeom>
        </p:spPr>
        <p:txBody>
          <a:bodyPr vert="horz" lIns="68580" tIns="34290" rIns="68580" bIns="34290" rtlCol="0" anchor="ctr"/>
          <a:lstStyle>
            <a:defPPr>
              <a:defRPr lang="en-US"/>
            </a:defPPr>
            <a:lvl1pPr marL="0" algn="l" defTabSz="914400" rtl="0" eaLnBrk="1" latinLnBrk="0" hangingPunct="1">
              <a:defRPr sz="1200" kern="1200">
                <a:solidFill>
                  <a:srgbClr val="000000"/>
                </a:solidFill>
                <a:latin typeface="Calibri" panose="020F0502020204030204" pitchFamily="34" charset="0"/>
                <a:ea typeface="Calibri" panose="020F0502020204030204" pitchFamily="34" charset="0"/>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EAB38DA1-C862-48EA-AC22-6B5366EA6EF3}" type="slidenum">
              <a:rPr lang="en-US" sz="900" smtClean="0"/>
              <a:pPr algn="l"/>
              <a:t>‹#›</a:t>
            </a:fld>
            <a:endParaRPr lang="en-US" sz="900" dirty="0"/>
          </a:p>
        </p:txBody>
      </p:sp>
    </p:spTree>
    <p:extLst>
      <p:ext uri="{BB962C8B-B14F-4D97-AF65-F5344CB8AC3E}">
        <p14:creationId xmlns:p14="http://schemas.microsoft.com/office/powerpoint/2010/main" val="2842312523"/>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73C74-695E-C132-488E-8CCFCF0860B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5DFB083-CF26-E0E2-C3DC-7A3FBCF7400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185E7E-0F50-2AEA-1932-863DB144C979}"/>
              </a:ext>
            </a:extLst>
          </p:cNvPr>
          <p:cNvSpPr>
            <a:spLocks noGrp="1"/>
          </p:cNvSpPr>
          <p:nvPr>
            <p:ph type="dt" sz="half" idx="10"/>
          </p:nvPr>
        </p:nvSpPr>
        <p:spPr/>
        <p:txBody>
          <a:bodyPr/>
          <a:lstStyle/>
          <a:p>
            <a:fld id="{26A75088-CDE9-4BEA-878E-CD0EC911FDE0}" type="datetimeFigureOut">
              <a:rPr lang="en-US" smtClean="0"/>
              <a:t>8/20/2024</a:t>
            </a:fld>
            <a:endParaRPr lang="en-US"/>
          </a:p>
        </p:txBody>
      </p:sp>
      <p:sp>
        <p:nvSpPr>
          <p:cNvPr id="5" name="Footer Placeholder 4">
            <a:extLst>
              <a:ext uri="{FF2B5EF4-FFF2-40B4-BE49-F238E27FC236}">
                <a16:creationId xmlns:a16="http://schemas.microsoft.com/office/drawing/2014/main" id="{35C48009-CA22-FC40-1254-F392DB2446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E4DFFD-2603-056F-D4A1-E058636110A7}"/>
              </a:ext>
            </a:extLst>
          </p:cNvPr>
          <p:cNvSpPr>
            <a:spLocks noGrp="1"/>
          </p:cNvSpPr>
          <p:nvPr>
            <p:ph type="sldNum" sz="quarter" idx="12"/>
          </p:nvPr>
        </p:nvSpPr>
        <p:spPr/>
        <p:txBody>
          <a:bodyPr/>
          <a:lstStyle/>
          <a:p>
            <a:fld id="{EDE93764-5B0F-4178-ACA0-982A3DC8A89C}" type="slidenum">
              <a:rPr lang="en-US" smtClean="0"/>
              <a:t>‹#›</a:t>
            </a:fld>
            <a:endParaRPr lang="en-US"/>
          </a:p>
        </p:txBody>
      </p:sp>
    </p:spTree>
    <p:extLst>
      <p:ext uri="{BB962C8B-B14F-4D97-AF65-F5344CB8AC3E}">
        <p14:creationId xmlns:p14="http://schemas.microsoft.com/office/powerpoint/2010/main" val="40871681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6A713-E754-C802-4FEC-5A2F5EF047D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BB47D60-2444-66C9-8B64-0D67F59CB52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9459757-B0B5-F9D3-62E6-84262DF1B743}"/>
              </a:ext>
            </a:extLst>
          </p:cNvPr>
          <p:cNvSpPr>
            <a:spLocks noGrp="1"/>
          </p:cNvSpPr>
          <p:nvPr>
            <p:ph type="dt" sz="half" idx="10"/>
          </p:nvPr>
        </p:nvSpPr>
        <p:spPr/>
        <p:txBody>
          <a:bodyPr/>
          <a:lstStyle/>
          <a:p>
            <a:fld id="{26A75088-CDE9-4BEA-878E-CD0EC911FDE0}" type="datetimeFigureOut">
              <a:rPr lang="en-US" smtClean="0"/>
              <a:t>8/20/2024</a:t>
            </a:fld>
            <a:endParaRPr lang="en-US"/>
          </a:p>
        </p:txBody>
      </p:sp>
      <p:sp>
        <p:nvSpPr>
          <p:cNvPr id="5" name="Footer Placeholder 4">
            <a:extLst>
              <a:ext uri="{FF2B5EF4-FFF2-40B4-BE49-F238E27FC236}">
                <a16:creationId xmlns:a16="http://schemas.microsoft.com/office/drawing/2014/main" id="{B5001C99-E9BD-BE0D-3F68-C743E61E7A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B93411-6F0B-955E-64C7-418D00855E12}"/>
              </a:ext>
            </a:extLst>
          </p:cNvPr>
          <p:cNvSpPr>
            <a:spLocks noGrp="1"/>
          </p:cNvSpPr>
          <p:nvPr>
            <p:ph type="sldNum" sz="quarter" idx="12"/>
          </p:nvPr>
        </p:nvSpPr>
        <p:spPr/>
        <p:txBody>
          <a:bodyPr/>
          <a:lstStyle/>
          <a:p>
            <a:fld id="{EDE93764-5B0F-4178-ACA0-982A3DC8A89C}" type="slidenum">
              <a:rPr lang="en-US" smtClean="0"/>
              <a:t>‹#›</a:t>
            </a:fld>
            <a:endParaRPr lang="en-US"/>
          </a:p>
        </p:txBody>
      </p:sp>
    </p:spTree>
    <p:extLst>
      <p:ext uri="{BB962C8B-B14F-4D97-AF65-F5344CB8AC3E}">
        <p14:creationId xmlns:p14="http://schemas.microsoft.com/office/powerpoint/2010/main" val="2306545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663B9-D546-429F-FB68-1F85F67E279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5692418-C834-9DFC-F700-397C5A7832E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6B7B884-0202-372C-2120-C25AB24A338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ECD5BFC-9CE6-0E59-2BE8-E3992E17EA1C}"/>
              </a:ext>
            </a:extLst>
          </p:cNvPr>
          <p:cNvSpPr>
            <a:spLocks noGrp="1"/>
          </p:cNvSpPr>
          <p:nvPr>
            <p:ph type="dt" sz="half" idx="10"/>
          </p:nvPr>
        </p:nvSpPr>
        <p:spPr/>
        <p:txBody>
          <a:bodyPr/>
          <a:lstStyle/>
          <a:p>
            <a:fld id="{26A75088-CDE9-4BEA-878E-CD0EC911FDE0}" type="datetimeFigureOut">
              <a:rPr lang="en-US" smtClean="0"/>
              <a:t>8/20/2024</a:t>
            </a:fld>
            <a:endParaRPr lang="en-US"/>
          </a:p>
        </p:txBody>
      </p:sp>
      <p:sp>
        <p:nvSpPr>
          <p:cNvPr id="6" name="Footer Placeholder 5">
            <a:extLst>
              <a:ext uri="{FF2B5EF4-FFF2-40B4-BE49-F238E27FC236}">
                <a16:creationId xmlns:a16="http://schemas.microsoft.com/office/drawing/2014/main" id="{AF163470-092B-27FF-C4D4-AE87FB3414F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9A55431-8CB2-48B9-813C-242A145AC326}"/>
              </a:ext>
            </a:extLst>
          </p:cNvPr>
          <p:cNvSpPr>
            <a:spLocks noGrp="1"/>
          </p:cNvSpPr>
          <p:nvPr>
            <p:ph type="sldNum" sz="quarter" idx="12"/>
          </p:nvPr>
        </p:nvSpPr>
        <p:spPr/>
        <p:txBody>
          <a:bodyPr/>
          <a:lstStyle/>
          <a:p>
            <a:fld id="{EDE93764-5B0F-4178-ACA0-982A3DC8A89C}" type="slidenum">
              <a:rPr lang="en-US" smtClean="0"/>
              <a:t>‹#›</a:t>
            </a:fld>
            <a:endParaRPr lang="en-US"/>
          </a:p>
        </p:txBody>
      </p:sp>
    </p:spTree>
    <p:extLst>
      <p:ext uri="{BB962C8B-B14F-4D97-AF65-F5344CB8AC3E}">
        <p14:creationId xmlns:p14="http://schemas.microsoft.com/office/powerpoint/2010/main" val="28937439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A7EEEC-0EFF-2E17-1A7F-6BDB512994D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9CCB7F2-99D0-C24D-7D0C-0FA513584B2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7B24843-5817-B914-99AD-AF775A087D8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A043C1A-DA06-AAC1-CEA5-82A44FDE7CB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B86D483-DD6B-CE19-CAC2-3ABE3D87E95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E723F82-BC93-5BC2-1AF6-4E85391A904F}"/>
              </a:ext>
            </a:extLst>
          </p:cNvPr>
          <p:cNvSpPr>
            <a:spLocks noGrp="1"/>
          </p:cNvSpPr>
          <p:nvPr>
            <p:ph type="dt" sz="half" idx="10"/>
          </p:nvPr>
        </p:nvSpPr>
        <p:spPr/>
        <p:txBody>
          <a:bodyPr/>
          <a:lstStyle/>
          <a:p>
            <a:fld id="{26A75088-CDE9-4BEA-878E-CD0EC911FDE0}" type="datetimeFigureOut">
              <a:rPr lang="en-US" smtClean="0"/>
              <a:t>8/20/2024</a:t>
            </a:fld>
            <a:endParaRPr lang="en-US"/>
          </a:p>
        </p:txBody>
      </p:sp>
      <p:sp>
        <p:nvSpPr>
          <p:cNvPr id="8" name="Footer Placeholder 7">
            <a:extLst>
              <a:ext uri="{FF2B5EF4-FFF2-40B4-BE49-F238E27FC236}">
                <a16:creationId xmlns:a16="http://schemas.microsoft.com/office/drawing/2014/main" id="{74CE8C26-6BB4-2BB2-2C33-B4FAD9B2293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67DCE01-7519-83DD-2468-1219FD5DB57E}"/>
              </a:ext>
            </a:extLst>
          </p:cNvPr>
          <p:cNvSpPr>
            <a:spLocks noGrp="1"/>
          </p:cNvSpPr>
          <p:nvPr>
            <p:ph type="sldNum" sz="quarter" idx="12"/>
          </p:nvPr>
        </p:nvSpPr>
        <p:spPr/>
        <p:txBody>
          <a:bodyPr/>
          <a:lstStyle/>
          <a:p>
            <a:fld id="{EDE93764-5B0F-4178-ACA0-982A3DC8A89C}" type="slidenum">
              <a:rPr lang="en-US" smtClean="0"/>
              <a:t>‹#›</a:t>
            </a:fld>
            <a:endParaRPr lang="en-US"/>
          </a:p>
        </p:txBody>
      </p:sp>
    </p:spTree>
    <p:extLst>
      <p:ext uri="{BB962C8B-B14F-4D97-AF65-F5344CB8AC3E}">
        <p14:creationId xmlns:p14="http://schemas.microsoft.com/office/powerpoint/2010/main" val="17973153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46B229-0A36-E0BE-6876-98EDE56F3EC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3183BF3-753A-9F03-0D5E-7DAA6E01F340}"/>
              </a:ext>
            </a:extLst>
          </p:cNvPr>
          <p:cNvSpPr>
            <a:spLocks noGrp="1"/>
          </p:cNvSpPr>
          <p:nvPr>
            <p:ph type="dt" sz="half" idx="10"/>
          </p:nvPr>
        </p:nvSpPr>
        <p:spPr/>
        <p:txBody>
          <a:bodyPr/>
          <a:lstStyle/>
          <a:p>
            <a:fld id="{26A75088-CDE9-4BEA-878E-CD0EC911FDE0}" type="datetimeFigureOut">
              <a:rPr lang="en-US" smtClean="0"/>
              <a:t>8/20/2024</a:t>
            </a:fld>
            <a:endParaRPr lang="en-US"/>
          </a:p>
        </p:txBody>
      </p:sp>
      <p:sp>
        <p:nvSpPr>
          <p:cNvPr id="4" name="Footer Placeholder 3">
            <a:extLst>
              <a:ext uri="{FF2B5EF4-FFF2-40B4-BE49-F238E27FC236}">
                <a16:creationId xmlns:a16="http://schemas.microsoft.com/office/drawing/2014/main" id="{FBD1DCA0-4230-BD42-E145-62A83B95B95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BF7990E-929A-A504-EE62-7C6C051C856B}"/>
              </a:ext>
            </a:extLst>
          </p:cNvPr>
          <p:cNvSpPr>
            <a:spLocks noGrp="1"/>
          </p:cNvSpPr>
          <p:nvPr>
            <p:ph type="sldNum" sz="quarter" idx="12"/>
          </p:nvPr>
        </p:nvSpPr>
        <p:spPr/>
        <p:txBody>
          <a:bodyPr/>
          <a:lstStyle/>
          <a:p>
            <a:fld id="{EDE93764-5B0F-4178-ACA0-982A3DC8A89C}" type="slidenum">
              <a:rPr lang="en-US" smtClean="0"/>
              <a:t>‹#›</a:t>
            </a:fld>
            <a:endParaRPr lang="en-US"/>
          </a:p>
        </p:txBody>
      </p:sp>
    </p:spTree>
    <p:extLst>
      <p:ext uri="{BB962C8B-B14F-4D97-AF65-F5344CB8AC3E}">
        <p14:creationId xmlns:p14="http://schemas.microsoft.com/office/powerpoint/2010/main" val="12803644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E58DF9-0078-D7AA-BF3B-33AE3D2876C9}"/>
              </a:ext>
            </a:extLst>
          </p:cNvPr>
          <p:cNvSpPr>
            <a:spLocks noGrp="1"/>
          </p:cNvSpPr>
          <p:nvPr>
            <p:ph type="dt" sz="half" idx="10"/>
          </p:nvPr>
        </p:nvSpPr>
        <p:spPr/>
        <p:txBody>
          <a:bodyPr/>
          <a:lstStyle/>
          <a:p>
            <a:fld id="{26A75088-CDE9-4BEA-878E-CD0EC911FDE0}" type="datetimeFigureOut">
              <a:rPr lang="en-US" smtClean="0"/>
              <a:t>8/20/2024</a:t>
            </a:fld>
            <a:endParaRPr lang="en-US"/>
          </a:p>
        </p:txBody>
      </p:sp>
      <p:sp>
        <p:nvSpPr>
          <p:cNvPr id="3" name="Footer Placeholder 2">
            <a:extLst>
              <a:ext uri="{FF2B5EF4-FFF2-40B4-BE49-F238E27FC236}">
                <a16:creationId xmlns:a16="http://schemas.microsoft.com/office/drawing/2014/main" id="{8AC90AE2-C474-DE30-3CCC-4E65E37A9C9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2C7081C-31F6-F75A-D176-8A4267DF3C2B}"/>
              </a:ext>
            </a:extLst>
          </p:cNvPr>
          <p:cNvSpPr>
            <a:spLocks noGrp="1"/>
          </p:cNvSpPr>
          <p:nvPr>
            <p:ph type="sldNum" sz="quarter" idx="12"/>
          </p:nvPr>
        </p:nvSpPr>
        <p:spPr/>
        <p:txBody>
          <a:bodyPr/>
          <a:lstStyle/>
          <a:p>
            <a:fld id="{EDE93764-5B0F-4178-ACA0-982A3DC8A89C}" type="slidenum">
              <a:rPr lang="en-US" smtClean="0"/>
              <a:t>‹#›</a:t>
            </a:fld>
            <a:endParaRPr lang="en-US"/>
          </a:p>
        </p:txBody>
      </p:sp>
    </p:spTree>
    <p:extLst>
      <p:ext uri="{BB962C8B-B14F-4D97-AF65-F5344CB8AC3E}">
        <p14:creationId xmlns:p14="http://schemas.microsoft.com/office/powerpoint/2010/main" val="41295078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082F2-6B6C-8B0F-5122-F5CA0EA4337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E39845E-4567-3353-428C-253272C696C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912C406-B941-7783-11B4-A0F3AE1EDB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C42C524-490D-A205-6CF2-FF8B8D042855}"/>
              </a:ext>
            </a:extLst>
          </p:cNvPr>
          <p:cNvSpPr>
            <a:spLocks noGrp="1"/>
          </p:cNvSpPr>
          <p:nvPr>
            <p:ph type="dt" sz="half" idx="10"/>
          </p:nvPr>
        </p:nvSpPr>
        <p:spPr/>
        <p:txBody>
          <a:bodyPr/>
          <a:lstStyle/>
          <a:p>
            <a:fld id="{26A75088-CDE9-4BEA-878E-CD0EC911FDE0}" type="datetimeFigureOut">
              <a:rPr lang="en-US" smtClean="0"/>
              <a:t>8/20/2024</a:t>
            </a:fld>
            <a:endParaRPr lang="en-US"/>
          </a:p>
        </p:txBody>
      </p:sp>
      <p:sp>
        <p:nvSpPr>
          <p:cNvPr id="6" name="Footer Placeholder 5">
            <a:extLst>
              <a:ext uri="{FF2B5EF4-FFF2-40B4-BE49-F238E27FC236}">
                <a16:creationId xmlns:a16="http://schemas.microsoft.com/office/drawing/2014/main" id="{96F62782-5DA3-D294-C7B7-DAAC57ACDAA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EAA75CF-BCC2-1AFB-F2DC-36DD4891DBA8}"/>
              </a:ext>
            </a:extLst>
          </p:cNvPr>
          <p:cNvSpPr>
            <a:spLocks noGrp="1"/>
          </p:cNvSpPr>
          <p:nvPr>
            <p:ph type="sldNum" sz="quarter" idx="12"/>
          </p:nvPr>
        </p:nvSpPr>
        <p:spPr/>
        <p:txBody>
          <a:bodyPr/>
          <a:lstStyle/>
          <a:p>
            <a:fld id="{EDE93764-5B0F-4178-ACA0-982A3DC8A89C}" type="slidenum">
              <a:rPr lang="en-US" smtClean="0"/>
              <a:t>‹#›</a:t>
            </a:fld>
            <a:endParaRPr lang="en-US"/>
          </a:p>
        </p:txBody>
      </p:sp>
    </p:spTree>
    <p:extLst>
      <p:ext uri="{BB962C8B-B14F-4D97-AF65-F5344CB8AC3E}">
        <p14:creationId xmlns:p14="http://schemas.microsoft.com/office/powerpoint/2010/main" val="2678312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53437E-8581-AE0C-660A-6CDF832C779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C86F641-C96A-032E-FCC7-9E23D97DE5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F8B4F28-DFF3-07A8-FE77-F5EB9D1D46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041B27A-7DC4-A01D-9193-A8D94B8B5D5D}"/>
              </a:ext>
            </a:extLst>
          </p:cNvPr>
          <p:cNvSpPr>
            <a:spLocks noGrp="1"/>
          </p:cNvSpPr>
          <p:nvPr>
            <p:ph type="dt" sz="half" idx="10"/>
          </p:nvPr>
        </p:nvSpPr>
        <p:spPr/>
        <p:txBody>
          <a:bodyPr/>
          <a:lstStyle/>
          <a:p>
            <a:fld id="{26A75088-CDE9-4BEA-878E-CD0EC911FDE0}" type="datetimeFigureOut">
              <a:rPr lang="en-US" smtClean="0"/>
              <a:t>8/20/2024</a:t>
            </a:fld>
            <a:endParaRPr lang="en-US"/>
          </a:p>
        </p:txBody>
      </p:sp>
      <p:sp>
        <p:nvSpPr>
          <p:cNvPr id="6" name="Footer Placeholder 5">
            <a:extLst>
              <a:ext uri="{FF2B5EF4-FFF2-40B4-BE49-F238E27FC236}">
                <a16:creationId xmlns:a16="http://schemas.microsoft.com/office/drawing/2014/main" id="{B8FD6178-0DF3-1442-CC8B-09460021419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9DCCBEA-8DB7-B335-E193-31C8D10CA194}"/>
              </a:ext>
            </a:extLst>
          </p:cNvPr>
          <p:cNvSpPr>
            <a:spLocks noGrp="1"/>
          </p:cNvSpPr>
          <p:nvPr>
            <p:ph type="sldNum" sz="quarter" idx="12"/>
          </p:nvPr>
        </p:nvSpPr>
        <p:spPr/>
        <p:txBody>
          <a:bodyPr/>
          <a:lstStyle/>
          <a:p>
            <a:fld id="{EDE93764-5B0F-4178-ACA0-982A3DC8A89C}" type="slidenum">
              <a:rPr lang="en-US" smtClean="0"/>
              <a:t>‹#›</a:t>
            </a:fld>
            <a:endParaRPr lang="en-US"/>
          </a:p>
        </p:txBody>
      </p:sp>
    </p:spTree>
    <p:extLst>
      <p:ext uri="{BB962C8B-B14F-4D97-AF65-F5344CB8AC3E}">
        <p14:creationId xmlns:p14="http://schemas.microsoft.com/office/powerpoint/2010/main" val="825693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642A76B-68C3-83A5-B726-C4EA632390B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F639302-E4DC-0F91-D4D4-108D67471DA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F3A2B2-75AE-4DAB-9605-10C95020128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6A75088-CDE9-4BEA-878E-CD0EC911FDE0}" type="datetimeFigureOut">
              <a:rPr lang="en-US" smtClean="0"/>
              <a:t>8/20/2024</a:t>
            </a:fld>
            <a:endParaRPr lang="en-US"/>
          </a:p>
        </p:txBody>
      </p:sp>
      <p:sp>
        <p:nvSpPr>
          <p:cNvPr id="5" name="Footer Placeholder 4">
            <a:extLst>
              <a:ext uri="{FF2B5EF4-FFF2-40B4-BE49-F238E27FC236}">
                <a16:creationId xmlns:a16="http://schemas.microsoft.com/office/drawing/2014/main" id="{F86EDC2F-C4F2-87D2-1E74-2DDF5AF9AC7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BFE37C9B-B74D-4D92-F15E-9A9E509697D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DE93764-5B0F-4178-ACA0-982A3DC8A89C}" type="slidenum">
              <a:rPr lang="en-US" smtClean="0"/>
              <a:t>‹#›</a:t>
            </a:fld>
            <a:endParaRPr lang="en-US"/>
          </a:p>
        </p:txBody>
      </p:sp>
    </p:spTree>
    <p:extLst>
      <p:ext uri="{BB962C8B-B14F-4D97-AF65-F5344CB8AC3E}">
        <p14:creationId xmlns:p14="http://schemas.microsoft.com/office/powerpoint/2010/main" val="36956328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675">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dirty="0"/>
          </a:p>
        </p:txBody>
      </p:sp>
      <p:sp>
        <p:nvSpPr>
          <p:cNvPr id="6" name="Slide Number Placeholder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675">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1428182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hf hdr="0" dt="0"/>
  <p:txStyles>
    <p:titleStyle>
      <a:lvl1pPr algn="l" defTabSz="514350" rtl="0" eaLnBrk="1" latinLnBrk="0" hangingPunct="1">
        <a:lnSpc>
          <a:spcPct val="90000"/>
        </a:lnSpc>
        <a:spcBef>
          <a:spcPct val="0"/>
        </a:spcBef>
        <a:buNone/>
        <a:defRPr sz="3300"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p:titleStyle>
    <p:bodyStyle>
      <a:lvl1pPr marL="128588" indent="-128588" algn="l" defTabSz="514350" rtl="0" eaLnBrk="1" latinLnBrk="0" hangingPunct="1">
        <a:lnSpc>
          <a:spcPct val="90000"/>
        </a:lnSpc>
        <a:spcBef>
          <a:spcPts val="563"/>
        </a:spcBef>
        <a:buFont typeface="Arial" panose="020B0604020202020204" pitchFamily="34" charset="0"/>
        <a:buChar char="•"/>
        <a:defRPr sz="18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5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2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5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5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EE1FC2-FCF7-4342-C499-5F2C9A0B603F}"/>
              </a:ext>
            </a:extLst>
          </p:cNvPr>
          <p:cNvSpPr>
            <a:spLocks noGrp="1"/>
          </p:cNvSpPr>
          <p:nvPr>
            <p:ph type="title"/>
          </p:nvPr>
        </p:nvSpPr>
        <p:spPr>
          <a:xfrm>
            <a:off x="2152650" y="2322922"/>
            <a:ext cx="7886700" cy="1527560"/>
          </a:xfrm>
        </p:spPr>
        <p:txBody>
          <a:bodyPr>
            <a:noAutofit/>
          </a:bodyPr>
          <a:lstStyle/>
          <a:p>
            <a:pPr algn="ctr" defTabSz="322326">
              <a:lnSpc>
                <a:spcPct val="100000"/>
              </a:lnSpc>
              <a:spcAft>
                <a:spcPts val="450"/>
              </a:spcAft>
            </a:pPr>
            <a:r>
              <a:rPr lang="en-US" sz="4950" b="1" dirty="0">
                <a:solidFill>
                  <a:schemeClr val="bg1"/>
                </a:solidFill>
                <a:latin typeface="Calibri" panose="020F0502020204030204" pitchFamily="34" charset="0"/>
                <a:ea typeface="Calibri" panose="020F0502020204030204" pitchFamily="34" charset="0"/>
                <a:cs typeface="Calibri" panose="020F0502020204030204" pitchFamily="34" charset="0"/>
              </a:rPr>
              <a:t>The Implementation of </a:t>
            </a:r>
            <a:br>
              <a:rPr lang="en-US" sz="4950" b="1" dirty="0">
                <a:solidFill>
                  <a:schemeClr val="bg1"/>
                </a:solidFill>
                <a:latin typeface="Calibri" panose="020F0502020204030204" pitchFamily="34" charset="0"/>
                <a:ea typeface="Calibri" panose="020F0502020204030204" pitchFamily="34" charset="0"/>
                <a:cs typeface="Calibri" panose="020F0502020204030204" pitchFamily="34" charset="0"/>
              </a:rPr>
            </a:br>
            <a:r>
              <a:rPr lang="en-US" sz="4950" b="1" dirty="0">
                <a:solidFill>
                  <a:schemeClr val="bg1"/>
                </a:solidFill>
                <a:latin typeface="Calibri" panose="020F0502020204030204" pitchFamily="34" charset="0"/>
                <a:ea typeface="Calibri" panose="020F0502020204030204" pitchFamily="34" charset="0"/>
                <a:cs typeface="Calibri" panose="020F0502020204030204" pitchFamily="34" charset="0"/>
              </a:rPr>
              <a:t>Social Security Advisors</a:t>
            </a:r>
            <a:endParaRPr lang="en-US" sz="4950" dirty="0"/>
          </a:p>
        </p:txBody>
      </p:sp>
      <p:sp>
        <p:nvSpPr>
          <p:cNvPr id="4" name="TextBox 3">
            <a:extLst>
              <a:ext uri="{FF2B5EF4-FFF2-40B4-BE49-F238E27FC236}">
                <a16:creationId xmlns:a16="http://schemas.microsoft.com/office/drawing/2014/main" id="{F5999C1E-975A-F569-6D46-394A4D4D3581}"/>
              </a:ext>
            </a:extLst>
          </p:cNvPr>
          <p:cNvSpPr txBox="1"/>
          <p:nvPr/>
        </p:nvSpPr>
        <p:spPr>
          <a:xfrm>
            <a:off x="2323912" y="5258828"/>
            <a:ext cx="5722332" cy="507831"/>
          </a:xfrm>
          <a:prstGeom prst="rect">
            <a:avLst/>
          </a:prstGeom>
          <a:noFill/>
        </p:spPr>
        <p:txBody>
          <a:bodyPr wrap="square">
            <a:spAutoFit/>
          </a:bodyPr>
          <a:lstStyle/>
          <a:p>
            <a:pPr algn="just" defTabSz="342900">
              <a:defRPr/>
            </a:pPr>
            <a:r>
              <a:rPr lang="en-US" sz="900">
                <a:solidFill>
                  <a:prstClr val="black"/>
                </a:solidFill>
                <a:latin typeface="Arial Narrow" panose="020B0606020202030204" pitchFamily="34" charset="0"/>
                <a:ea typeface="Calibri" panose="020F0502020204030204" pitchFamily="34" charset="0"/>
                <a:cs typeface="Calibri" panose="020F0502020204030204" pitchFamily="34" charset="0"/>
              </a:rPr>
              <a:t>The National Association of Registered Social Security Analysts, Ltd. has no affiliation with the Social Security Administration or any other government agency. The Social Security information provided, does not, and is not intended to constitute financial advice. All information, content, and materials available are for general informational purposes.  </a:t>
            </a:r>
            <a:endParaRPr lang="en-US" sz="900" dirty="0">
              <a:solidFill>
                <a:prstClr val="black"/>
              </a:solidFill>
              <a:latin typeface="Arial Narrow" panose="020B0606020202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386941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E23FD41-E076-FF4C-0BEF-3355E5B682C9}"/>
              </a:ext>
            </a:extLst>
          </p:cNvPr>
          <p:cNvSpPr>
            <a:spLocks noGrp="1"/>
          </p:cNvSpPr>
          <p:nvPr>
            <p:ph type="sldNum" sz="quarter" idx="12"/>
          </p:nvPr>
        </p:nvSpPr>
        <p:spPr/>
        <p:txBody>
          <a:bodyPr/>
          <a:lstStyle/>
          <a:p>
            <a:fld id="{EAB38DA1-C862-48EA-AC22-6B5366EA6EF3}" type="slidenum">
              <a:rPr lang="en-US" smtClean="0"/>
              <a:pPr/>
              <a:t>10</a:t>
            </a:fld>
            <a:endParaRPr lang="en-US" dirty="0"/>
          </a:p>
        </p:txBody>
      </p:sp>
      <p:sp>
        <p:nvSpPr>
          <p:cNvPr id="3" name="Title 2">
            <a:extLst>
              <a:ext uri="{FF2B5EF4-FFF2-40B4-BE49-F238E27FC236}">
                <a16:creationId xmlns:a16="http://schemas.microsoft.com/office/drawing/2014/main" id="{560FB17A-F885-2409-2685-C6DEE8FEF0FA}"/>
              </a:ext>
            </a:extLst>
          </p:cNvPr>
          <p:cNvSpPr>
            <a:spLocks noGrp="1"/>
          </p:cNvSpPr>
          <p:nvPr>
            <p:ph type="title"/>
          </p:nvPr>
        </p:nvSpPr>
        <p:spPr/>
        <p:txBody>
          <a:bodyPr/>
          <a:lstStyle/>
          <a:p>
            <a:endParaRPr lang="en-US"/>
          </a:p>
        </p:txBody>
      </p:sp>
      <p:pic>
        <p:nvPicPr>
          <p:cNvPr id="5" name="Picture 4" descr="A document with numbers and text&#10;&#10;Description automatically generated">
            <a:extLst>
              <a:ext uri="{FF2B5EF4-FFF2-40B4-BE49-F238E27FC236}">
                <a16:creationId xmlns:a16="http://schemas.microsoft.com/office/drawing/2014/main" id="{0B3D27A4-A7E3-71E0-FD2B-902FDCBC42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63334" y="0"/>
            <a:ext cx="7265332" cy="6858000"/>
          </a:xfrm>
          <a:prstGeom prst="rect">
            <a:avLst/>
          </a:prstGeom>
        </p:spPr>
      </p:pic>
    </p:spTree>
    <p:extLst>
      <p:ext uri="{BB962C8B-B14F-4D97-AF65-F5344CB8AC3E}">
        <p14:creationId xmlns:p14="http://schemas.microsoft.com/office/powerpoint/2010/main" val="6759409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3A7389F-EE79-E195-4145-10BD358A60F3}"/>
              </a:ext>
            </a:extLst>
          </p:cNvPr>
          <p:cNvSpPr>
            <a:spLocks noGrp="1"/>
          </p:cNvSpPr>
          <p:nvPr>
            <p:ph type="sldNum" sz="quarter" idx="12"/>
          </p:nvPr>
        </p:nvSpPr>
        <p:spPr/>
        <p:txBody>
          <a:bodyPr/>
          <a:lstStyle/>
          <a:p>
            <a:fld id="{EAB38DA1-C862-48EA-AC22-6B5366EA6EF3}" type="slidenum">
              <a:rPr lang="en-US" smtClean="0"/>
              <a:pPr/>
              <a:t>11</a:t>
            </a:fld>
            <a:endParaRPr lang="en-US" dirty="0"/>
          </a:p>
        </p:txBody>
      </p:sp>
      <p:sp>
        <p:nvSpPr>
          <p:cNvPr id="3" name="Title 2">
            <a:extLst>
              <a:ext uri="{FF2B5EF4-FFF2-40B4-BE49-F238E27FC236}">
                <a16:creationId xmlns:a16="http://schemas.microsoft.com/office/drawing/2014/main" id="{F2E2DAFB-BE09-EC56-2D3E-76F2ABE319B1}"/>
              </a:ext>
            </a:extLst>
          </p:cNvPr>
          <p:cNvSpPr>
            <a:spLocks noGrp="1"/>
          </p:cNvSpPr>
          <p:nvPr>
            <p:ph type="title"/>
          </p:nvPr>
        </p:nvSpPr>
        <p:spPr/>
        <p:txBody>
          <a:bodyPr>
            <a:normAutofit/>
          </a:bodyPr>
          <a:lstStyle/>
          <a:p>
            <a:r>
              <a:rPr lang="en-US" dirty="0"/>
              <a:t>Client form</a:t>
            </a:r>
          </a:p>
        </p:txBody>
      </p:sp>
      <p:pic>
        <p:nvPicPr>
          <p:cNvPr id="5" name="Picture 4" descr="A document with text and images&#10;&#10;Description automatically generated">
            <a:extLst>
              <a:ext uri="{FF2B5EF4-FFF2-40B4-BE49-F238E27FC236}">
                <a16:creationId xmlns:a16="http://schemas.microsoft.com/office/drawing/2014/main" id="{18C1ABFC-032A-49A4-C89E-56E96C56B2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3200" y="0"/>
            <a:ext cx="7020232" cy="6858000"/>
          </a:xfrm>
          <a:prstGeom prst="rect">
            <a:avLst/>
          </a:prstGeom>
        </p:spPr>
      </p:pic>
    </p:spTree>
    <p:extLst>
      <p:ext uri="{BB962C8B-B14F-4D97-AF65-F5344CB8AC3E}">
        <p14:creationId xmlns:p14="http://schemas.microsoft.com/office/powerpoint/2010/main" val="37192516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FCD9D4A-29E8-2D43-0278-0EA403035393}"/>
              </a:ext>
            </a:extLst>
          </p:cNvPr>
          <p:cNvSpPr>
            <a:spLocks noGrp="1"/>
          </p:cNvSpPr>
          <p:nvPr>
            <p:ph type="sldNum" sz="quarter" idx="12"/>
          </p:nvPr>
        </p:nvSpPr>
        <p:spPr/>
        <p:txBody>
          <a:bodyPr/>
          <a:lstStyle/>
          <a:p>
            <a:fld id="{EAB38DA1-C862-48EA-AC22-6B5366EA6EF3}" type="slidenum">
              <a:rPr lang="en-US" smtClean="0"/>
              <a:pPr/>
              <a:t>12</a:t>
            </a:fld>
            <a:endParaRPr lang="en-US" dirty="0"/>
          </a:p>
        </p:txBody>
      </p:sp>
      <p:sp>
        <p:nvSpPr>
          <p:cNvPr id="3" name="Title 2">
            <a:extLst>
              <a:ext uri="{FF2B5EF4-FFF2-40B4-BE49-F238E27FC236}">
                <a16:creationId xmlns:a16="http://schemas.microsoft.com/office/drawing/2014/main" id="{03CCE68A-2F26-2B67-E93F-72EE898E4E1D}"/>
              </a:ext>
            </a:extLst>
          </p:cNvPr>
          <p:cNvSpPr>
            <a:spLocks noGrp="1"/>
          </p:cNvSpPr>
          <p:nvPr>
            <p:ph type="title"/>
          </p:nvPr>
        </p:nvSpPr>
        <p:spPr/>
        <p:txBody>
          <a:bodyPr/>
          <a:lstStyle/>
          <a:p>
            <a:r>
              <a:rPr lang="en-US" dirty="0"/>
              <a:t>Living to 100 = Life Expectancy</a:t>
            </a:r>
          </a:p>
        </p:txBody>
      </p:sp>
      <p:pic>
        <p:nvPicPr>
          <p:cNvPr id="5" name="Picture 4" descr="A screenshot of a calculator&#10;&#10;Description automatically generated">
            <a:extLst>
              <a:ext uri="{FF2B5EF4-FFF2-40B4-BE49-F238E27FC236}">
                <a16:creationId xmlns:a16="http://schemas.microsoft.com/office/drawing/2014/main" id="{A2C08F4A-2E3B-ED60-56E1-346BE540BA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85884" y="1050150"/>
            <a:ext cx="7799935" cy="5675814"/>
          </a:xfrm>
          <a:prstGeom prst="rect">
            <a:avLst/>
          </a:prstGeom>
        </p:spPr>
      </p:pic>
    </p:spTree>
    <p:extLst>
      <p:ext uri="{BB962C8B-B14F-4D97-AF65-F5344CB8AC3E}">
        <p14:creationId xmlns:p14="http://schemas.microsoft.com/office/powerpoint/2010/main" val="30931854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30659C5-009D-D5E1-0D2F-35F4CFC6A2C8}"/>
              </a:ext>
            </a:extLst>
          </p:cNvPr>
          <p:cNvSpPr>
            <a:spLocks noGrp="1"/>
          </p:cNvSpPr>
          <p:nvPr>
            <p:ph type="sldNum" sz="quarter" idx="12"/>
          </p:nvPr>
        </p:nvSpPr>
        <p:spPr/>
        <p:txBody>
          <a:bodyPr/>
          <a:lstStyle/>
          <a:p>
            <a:fld id="{EAB38DA1-C862-48EA-AC22-6B5366EA6EF3}" type="slidenum">
              <a:rPr lang="en-US" smtClean="0"/>
              <a:pPr/>
              <a:t>13</a:t>
            </a:fld>
            <a:endParaRPr lang="en-US" dirty="0"/>
          </a:p>
        </p:txBody>
      </p:sp>
      <p:sp>
        <p:nvSpPr>
          <p:cNvPr id="3" name="Title 2">
            <a:extLst>
              <a:ext uri="{FF2B5EF4-FFF2-40B4-BE49-F238E27FC236}">
                <a16:creationId xmlns:a16="http://schemas.microsoft.com/office/drawing/2014/main" id="{9E7212B2-6DE6-EF78-1D54-293FD4791E59}"/>
              </a:ext>
            </a:extLst>
          </p:cNvPr>
          <p:cNvSpPr>
            <a:spLocks noGrp="1"/>
          </p:cNvSpPr>
          <p:nvPr>
            <p:ph type="title"/>
          </p:nvPr>
        </p:nvSpPr>
        <p:spPr/>
        <p:txBody>
          <a:bodyPr>
            <a:normAutofit/>
          </a:bodyPr>
          <a:lstStyle/>
          <a:p>
            <a:r>
              <a:rPr lang="en-US" dirty="0"/>
              <a:t>Talking points</a:t>
            </a:r>
          </a:p>
        </p:txBody>
      </p:sp>
      <p:pic>
        <p:nvPicPr>
          <p:cNvPr id="5" name="Picture 4" descr="A blue and white information page&#10;&#10;Description automatically generated">
            <a:extLst>
              <a:ext uri="{FF2B5EF4-FFF2-40B4-BE49-F238E27FC236}">
                <a16:creationId xmlns:a16="http://schemas.microsoft.com/office/drawing/2014/main" id="{3590BE42-5D73-FB96-DD91-5FFAB59564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24027" y="33996"/>
            <a:ext cx="5143946" cy="6790008"/>
          </a:xfrm>
          <a:prstGeom prst="rect">
            <a:avLst/>
          </a:prstGeom>
        </p:spPr>
      </p:pic>
    </p:spTree>
    <p:extLst>
      <p:ext uri="{BB962C8B-B14F-4D97-AF65-F5344CB8AC3E}">
        <p14:creationId xmlns:p14="http://schemas.microsoft.com/office/powerpoint/2010/main" val="12661205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AD87CD8-7506-CBA0-E106-FEA9D04CABDA}"/>
              </a:ext>
            </a:extLst>
          </p:cNvPr>
          <p:cNvSpPr>
            <a:spLocks noGrp="1"/>
          </p:cNvSpPr>
          <p:nvPr>
            <p:ph type="sldNum" sz="quarter" idx="12"/>
          </p:nvPr>
        </p:nvSpPr>
        <p:spPr/>
        <p:txBody>
          <a:bodyPr/>
          <a:lstStyle/>
          <a:p>
            <a:fld id="{EAB38DA1-C862-48EA-AC22-6B5366EA6EF3}" type="slidenum">
              <a:rPr lang="en-US" smtClean="0"/>
              <a:pPr/>
              <a:t>14</a:t>
            </a:fld>
            <a:endParaRPr lang="en-US" dirty="0"/>
          </a:p>
        </p:txBody>
      </p:sp>
      <p:sp>
        <p:nvSpPr>
          <p:cNvPr id="3" name="Title 2">
            <a:extLst>
              <a:ext uri="{FF2B5EF4-FFF2-40B4-BE49-F238E27FC236}">
                <a16:creationId xmlns:a16="http://schemas.microsoft.com/office/drawing/2014/main" id="{79231E7B-B722-204B-A31B-F85FB2E33E1F}"/>
              </a:ext>
            </a:extLst>
          </p:cNvPr>
          <p:cNvSpPr>
            <a:spLocks noGrp="1"/>
          </p:cNvSpPr>
          <p:nvPr>
            <p:ph type="title"/>
          </p:nvPr>
        </p:nvSpPr>
        <p:spPr/>
        <p:txBody>
          <a:bodyPr/>
          <a:lstStyle/>
          <a:p>
            <a:r>
              <a:rPr lang="en-US" dirty="0"/>
              <a:t>Flyers</a:t>
            </a:r>
          </a:p>
        </p:txBody>
      </p:sp>
      <p:pic>
        <p:nvPicPr>
          <p:cNvPr id="7" name="Picture 6" descr="A person and person hugging each other">
            <a:extLst>
              <a:ext uri="{FF2B5EF4-FFF2-40B4-BE49-F238E27FC236}">
                <a16:creationId xmlns:a16="http://schemas.microsoft.com/office/drawing/2014/main" id="{B52F0A24-020B-E0A2-13A5-457743C722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82113" y="148305"/>
            <a:ext cx="5227773" cy="6561389"/>
          </a:xfrm>
          <a:prstGeom prst="rect">
            <a:avLst/>
          </a:prstGeom>
        </p:spPr>
      </p:pic>
    </p:spTree>
    <p:extLst>
      <p:ext uri="{BB962C8B-B14F-4D97-AF65-F5344CB8AC3E}">
        <p14:creationId xmlns:p14="http://schemas.microsoft.com/office/powerpoint/2010/main" val="38746458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D633A42-D5BC-E06A-2757-69D964BE8684}"/>
              </a:ext>
            </a:extLst>
          </p:cNvPr>
          <p:cNvSpPr>
            <a:spLocks noGrp="1"/>
          </p:cNvSpPr>
          <p:nvPr>
            <p:ph type="sldNum" sz="quarter" idx="12"/>
          </p:nvPr>
        </p:nvSpPr>
        <p:spPr/>
        <p:txBody>
          <a:bodyPr/>
          <a:lstStyle/>
          <a:p>
            <a:fld id="{EAB38DA1-C862-48EA-AC22-6B5366EA6EF3}" type="slidenum">
              <a:rPr lang="en-US" smtClean="0"/>
              <a:pPr/>
              <a:t>15</a:t>
            </a:fld>
            <a:endParaRPr lang="en-US" dirty="0"/>
          </a:p>
        </p:txBody>
      </p:sp>
      <p:sp>
        <p:nvSpPr>
          <p:cNvPr id="3" name="Title 2">
            <a:extLst>
              <a:ext uri="{FF2B5EF4-FFF2-40B4-BE49-F238E27FC236}">
                <a16:creationId xmlns:a16="http://schemas.microsoft.com/office/drawing/2014/main" id="{0B6DA4C8-1C8C-880A-FE21-9AA12C2E0A73}"/>
              </a:ext>
            </a:extLst>
          </p:cNvPr>
          <p:cNvSpPr>
            <a:spLocks noGrp="1"/>
          </p:cNvSpPr>
          <p:nvPr>
            <p:ph type="title"/>
          </p:nvPr>
        </p:nvSpPr>
        <p:spPr/>
        <p:txBody>
          <a:bodyPr/>
          <a:lstStyle/>
          <a:p>
            <a:r>
              <a:rPr lang="en-US" dirty="0"/>
              <a:t>AMDA</a:t>
            </a:r>
          </a:p>
        </p:txBody>
      </p:sp>
      <p:pic>
        <p:nvPicPr>
          <p:cNvPr id="5" name="Picture 4" descr="A person in a wheelchair holding a dog&#10;&#10;Description automatically generated">
            <a:extLst>
              <a:ext uri="{FF2B5EF4-FFF2-40B4-BE49-F238E27FC236}">
                <a16:creationId xmlns:a16="http://schemas.microsoft.com/office/drawing/2014/main" id="{7102E2D0-B68F-DA13-524A-766E5D950F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78303" y="182598"/>
            <a:ext cx="5235394" cy="6492803"/>
          </a:xfrm>
          <a:prstGeom prst="rect">
            <a:avLst/>
          </a:prstGeom>
        </p:spPr>
      </p:pic>
      <p:pic>
        <p:nvPicPr>
          <p:cNvPr id="7" name="Picture 6" descr="A logo with a person in the middle&#10;&#10;Description automatically generated">
            <a:extLst>
              <a:ext uri="{FF2B5EF4-FFF2-40B4-BE49-F238E27FC236}">
                <a16:creationId xmlns:a16="http://schemas.microsoft.com/office/drawing/2014/main" id="{A03540FB-370F-3B79-54ED-792F8EC65F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134" y="2510823"/>
            <a:ext cx="2733149" cy="1349977"/>
          </a:xfrm>
          <a:prstGeom prst="rect">
            <a:avLst/>
          </a:prstGeom>
        </p:spPr>
      </p:pic>
    </p:spTree>
    <p:extLst>
      <p:ext uri="{BB962C8B-B14F-4D97-AF65-F5344CB8AC3E}">
        <p14:creationId xmlns:p14="http://schemas.microsoft.com/office/powerpoint/2010/main" val="33260510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3C1E7A2-6843-D19C-10F4-AC5A3DA33BE2}"/>
              </a:ext>
            </a:extLst>
          </p:cNvPr>
          <p:cNvSpPr>
            <a:spLocks noGrp="1"/>
          </p:cNvSpPr>
          <p:nvPr>
            <p:ph type="sldNum" sz="quarter" idx="12"/>
          </p:nvPr>
        </p:nvSpPr>
        <p:spPr/>
        <p:txBody>
          <a:bodyPr/>
          <a:lstStyle/>
          <a:p>
            <a:fld id="{EAB38DA1-C862-48EA-AC22-6B5366EA6EF3}" type="slidenum">
              <a:rPr lang="en-US" smtClean="0"/>
              <a:pPr/>
              <a:t>16</a:t>
            </a:fld>
            <a:endParaRPr lang="en-US" dirty="0"/>
          </a:p>
        </p:txBody>
      </p:sp>
      <p:sp>
        <p:nvSpPr>
          <p:cNvPr id="3" name="Title 2">
            <a:extLst>
              <a:ext uri="{FF2B5EF4-FFF2-40B4-BE49-F238E27FC236}">
                <a16:creationId xmlns:a16="http://schemas.microsoft.com/office/drawing/2014/main" id="{16BEE6A0-9C8C-0760-3048-97147233497B}"/>
              </a:ext>
            </a:extLst>
          </p:cNvPr>
          <p:cNvSpPr>
            <a:spLocks noGrp="1"/>
          </p:cNvSpPr>
          <p:nvPr>
            <p:ph type="title"/>
          </p:nvPr>
        </p:nvSpPr>
        <p:spPr/>
        <p:txBody>
          <a:bodyPr/>
          <a:lstStyle/>
          <a:p>
            <a:r>
              <a:rPr lang="en-US" dirty="0"/>
              <a:t>Payment</a:t>
            </a:r>
          </a:p>
        </p:txBody>
      </p:sp>
      <p:pic>
        <p:nvPicPr>
          <p:cNvPr id="5" name="Picture 4" descr="A letter to a customer&#10;&#10;Description automatically generated with medium confidence">
            <a:extLst>
              <a:ext uri="{FF2B5EF4-FFF2-40B4-BE49-F238E27FC236}">
                <a16:creationId xmlns:a16="http://schemas.microsoft.com/office/drawing/2014/main" id="{D372BF9F-3FC9-7F3E-C80D-7F0232E62C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6036" y="54529"/>
            <a:ext cx="6375448" cy="6765412"/>
          </a:xfrm>
          <a:prstGeom prst="rect">
            <a:avLst/>
          </a:prstGeom>
        </p:spPr>
      </p:pic>
    </p:spTree>
    <p:extLst>
      <p:ext uri="{BB962C8B-B14F-4D97-AF65-F5344CB8AC3E}">
        <p14:creationId xmlns:p14="http://schemas.microsoft.com/office/powerpoint/2010/main" val="1290696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AFDB16-661E-387A-85D3-9D9925C659D7}"/>
              </a:ext>
            </a:extLst>
          </p:cNvPr>
          <p:cNvSpPr>
            <a:spLocks noGrp="1"/>
          </p:cNvSpPr>
          <p:nvPr>
            <p:ph type="sldNum" sz="quarter" idx="12"/>
          </p:nvPr>
        </p:nvSpPr>
        <p:spPr/>
        <p:txBody>
          <a:bodyPr/>
          <a:lstStyle/>
          <a:p>
            <a:fld id="{EAB38DA1-C862-48EA-AC22-6B5366EA6EF3}" type="slidenum">
              <a:rPr lang="en-US" smtClean="0"/>
              <a:pPr/>
              <a:t>17</a:t>
            </a:fld>
            <a:endParaRPr lang="en-US" dirty="0"/>
          </a:p>
        </p:txBody>
      </p:sp>
      <p:sp>
        <p:nvSpPr>
          <p:cNvPr id="3" name="Title 2">
            <a:extLst>
              <a:ext uri="{FF2B5EF4-FFF2-40B4-BE49-F238E27FC236}">
                <a16:creationId xmlns:a16="http://schemas.microsoft.com/office/drawing/2014/main" id="{F8BB0E76-100E-A868-6D59-91B817709105}"/>
              </a:ext>
            </a:extLst>
          </p:cNvPr>
          <p:cNvSpPr>
            <a:spLocks noGrp="1"/>
          </p:cNvSpPr>
          <p:nvPr>
            <p:ph type="title"/>
          </p:nvPr>
        </p:nvSpPr>
        <p:spPr/>
        <p:txBody>
          <a:bodyPr>
            <a:normAutofit/>
          </a:bodyPr>
          <a:lstStyle/>
          <a:p>
            <a:r>
              <a:rPr lang="en-US" dirty="0"/>
              <a:t>Create an Invoice program</a:t>
            </a:r>
          </a:p>
        </p:txBody>
      </p:sp>
      <p:pic>
        <p:nvPicPr>
          <p:cNvPr id="9" name="Picture 8" descr="A document with a message&#10;&#10;Description automatically generated with medium confidence">
            <a:extLst>
              <a:ext uri="{FF2B5EF4-FFF2-40B4-BE49-F238E27FC236}">
                <a16:creationId xmlns:a16="http://schemas.microsoft.com/office/drawing/2014/main" id="{71CE8399-0A68-FF61-0B8F-F2445D015E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71614" y="1169474"/>
            <a:ext cx="6608128" cy="5480588"/>
          </a:xfrm>
          <a:prstGeom prst="rect">
            <a:avLst/>
          </a:prstGeom>
        </p:spPr>
      </p:pic>
    </p:spTree>
    <p:extLst>
      <p:ext uri="{BB962C8B-B14F-4D97-AF65-F5344CB8AC3E}">
        <p14:creationId xmlns:p14="http://schemas.microsoft.com/office/powerpoint/2010/main" val="20863588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139B60B-DC08-C763-CD5A-0C579972808B}"/>
              </a:ext>
            </a:extLst>
          </p:cNvPr>
          <p:cNvSpPr>
            <a:spLocks noGrp="1"/>
          </p:cNvSpPr>
          <p:nvPr>
            <p:ph type="sldNum" sz="quarter" idx="12"/>
          </p:nvPr>
        </p:nvSpPr>
        <p:spPr/>
        <p:txBody>
          <a:bodyPr/>
          <a:lstStyle/>
          <a:p>
            <a:fld id="{EAB38DA1-C862-48EA-AC22-6B5366EA6EF3}" type="slidenum">
              <a:rPr lang="en-US" smtClean="0"/>
              <a:pPr/>
              <a:t>18</a:t>
            </a:fld>
            <a:endParaRPr lang="en-US" dirty="0"/>
          </a:p>
        </p:txBody>
      </p:sp>
      <p:sp>
        <p:nvSpPr>
          <p:cNvPr id="3" name="Title 2">
            <a:extLst>
              <a:ext uri="{FF2B5EF4-FFF2-40B4-BE49-F238E27FC236}">
                <a16:creationId xmlns:a16="http://schemas.microsoft.com/office/drawing/2014/main" id="{A880819D-D09B-A37D-326C-8328EF340C77}"/>
              </a:ext>
            </a:extLst>
          </p:cNvPr>
          <p:cNvSpPr>
            <a:spLocks noGrp="1"/>
          </p:cNvSpPr>
          <p:nvPr>
            <p:ph type="title"/>
          </p:nvPr>
        </p:nvSpPr>
        <p:spPr/>
        <p:txBody>
          <a:bodyPr/>
          <a:lstStyle/>
          <a:p>
            <a:endParaRPr lang="en-US"/>
          </a:p>
        </p:txBody>
      </p:sp>
      <p:pic>
        <p:nvPicPr>
          <p:cNvPr id="5" name="Picture 4" descr="A screenshot of a green and white card&#10;&#10;Description automatically generated">
            <a:extLst>
              <a:ext uri="{FF2B5EF4-FFF2-40B4-BE49-F238E27FC236}">
                <a16:creationId xmlns:a16="http://schemas.microsoft.com/office/drawing/2014/main" id="{7599FB7E-F378-AEA8-C673-FBCC23BDEC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69197"/>
            <a:ext cx="12192000" cy="6319605"/>
          </a:xfrm>
          <a:prstGeom prst="rect">
            <a:avLst/>
          </a:prstGeom>
        </p:spPr>
      </p:pic>
    </p:spTree>
    <p:extLst>
      <p:ext uri="{BB962C8B-B14F-4D97-AF65-F5344CB8AC3E}">
        <p14:creationId xmlns:p14="http://schemas.microsoft.com/office/powerpoint/2010/main" val="27288024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B91CC0D-3DA6-AB11-CD3C-C0ACA6BF8957}"/>
              </a:ext>
            </a:extLst>
          </p:cNvPr>
          <p:cNvSpPr>
            <a:spLocks noGrp="1"/>
          </p:cNvSpPr>
          <p:nvPr>
            <p:ph type="sldNum" sz="quarter" idx="12"/>
          </p:nvPr>
        </p:nvSpPr>
        <p:spPr/>
        <p:txBody>
          <a:bodyPr/>
          <a:lstStyle/>
          <a:p>
            <a:fld id="{EAB38DA1-C862-48EA-AC22-6B5366EA6EF3}" type="slidenum">
              <a:rPr lang="en-US" smtClean="0"/>
              <a:pPr/>
              <a:t>19</a:t>
            </a:fld>
            <a:endParaRPr lang="en-US" dirty="0"/>
          </a:p>
        </p:txBody>
      </p:sp>
      <p:sp>
        <p:nvSpPr>
          <p:cNvPr id="3" name="Title 2">
            <a:extLst>
              <a:ext uri="{FF2B5EF4-FFF2-40B4-BE49-F238E27FC236}">
                <a16:creationId xmlns:a16="http://schemas.microsoft.com/office/drawing/2014/main" id="{5EFD4558-8D76-BB83-9AAD-A8A49A92907D}"/>
              </a:ext>
            </a:extLst>
          </p:cNvPr>
          <p:cNvSpPr>
            <a:spLocks noGrp="1"/>
          </p:cNvSpPr>
          <p:nvPr>
            <p:ph type="title"/>
          </p:nvPr>
        </p:nvSpPr>
        <p:spPr/>
        <p:txBody>
          <a:bodyPr/>
          <a:lstStyle/>
          <a:p>
            <a:r>
              <a:rPr lang="en-US" dirty="0"/>
              <a:t>Pay with PayPal</a:t>
            </a:r>
          </a:p>
        </p:txBody>
      </p:sp>
      <p:pic>
        <p:nvPicPr>
          <p:cNvPr id="5" name="Picture 4" descr="A screenshot of a computer screen&#10;&#10;Description automatically generated">
            <a:extLst>
              <a:ext uri="{FF2B5EF4-FFF2-40B4-BE49-F238E27FC236}">
                <a16:creationId xmlns:a16="http://schemas.microsoft.com/office/drawing/2014/main" id="{B4C8DADA-931F-72BE-7528-81BF0C41B8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0367" y="1232924"/>
            <a:ext cx="6785076" cy="5625076"/>
          </a:xfrm>
          <a:prstGeom prst="rect">
            <a:avLst/>
          </a:prstGeom>
        </p:spPr>
      </p:pic>
    </p:spTree>
    <p:extLst>
      <p:ext uri="{BB962C8B-B14F-4D97-AF65-F5344CB8AC3E}">
        <p14:creationId xmlns:p14="http://schemas.microsoft.com/office/powerpoint/2010/main" val="25773766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171249B-BE05-F7BF-2C31-86A7127E8898}"/>
              </a:ext>
            </a:extLst>
          </p:cNvPr>
          <p:cNvSpPr>
            <a:spLocks noGrp="1"/>
          </p:cNvSpPr>
          <p:nvPr>
            <p:ph type="title"/>
          </p:nvPr>
        </p:nvSpPr>
        <p:spPr>
          <a:xfrm>
            <a:off x="2209800" y="4464028"/>
            <a:ext cx="9144000" cy="1641490"/>
          </a:xfrm>
        </p:spPr>
        <p:txBody>
          <a:bodyPr vert="horz" wrap="none" lIns="91440" tIns="45720" rIns="91440" bIns="45720" rtlCol="0" anchor="t">
            <a:normAutofit/>
          </a:bodyPr>
          <a:lstStyle/>
          <a:p>
            <a:pPr algn="r" defTabSz="914400">
              <a:lnSpc>
                <a:spcPct val="90000"/>
              </a:lnSpc>
            </a:pPr>
            <a:r>
              <a:rPr lang="en-US" sz="9600" b="0" spc="-300" dirty="0">
                <a:gradFill flip="none" rotWithShape="1">
                  <a:gsLst>
                    <a:gs pos="0">
                      <a:schemeClr val="tx1"/>
                    </a:gs>
                    <a:gs pos="68000">
                      <a:srgbClr val="F1F1F1"/>
                    </a:gs>
                    <a:gs pos="100000">
                      <a:schemeClr val="bg1">
                        <a:lumMod val="11000"/>
                        <a:lumOff val="89000"/>
                      </a:schemeClr>
                    </a:gs>
                  </a:gsLst>
                  <a:lin ang="5400000" scaled="1"/>
                  <a:tileRect/>
                </a:gradFill>
                <a:effectLst>
                  <a:outerShdw blurRad="469900" dist="342900" dir="5400000" sy="-20000" rotWithShape="0">
                    <a:prstClr val="black">
                      <a:alpha val="66000"/>
                    </a:prstClr>
                  </a:outerShdw>
                </a:effectLst>
                <a:highlight>
                  <a:srgbClr val="000000"/>
                </a:highlight>
                <a:latin typeface="+mj-lt"/>
                <a:ea typeface="+mj-ea"/>
                <a:cs typeface="+mj-cs"/>
              </a:rPr>
              <a:t>Where to start?</a:t>
            </a:r>
          </a:p>
        </p:txBody>
      </p:sp>
      <p:pic>
        <p:nvPicPr>
          <p:cNvPr id="14" name="Picture 13" descr="Close-up of hopscotch on a sidewalk">
            <a:extLst>
              <a:ext uri="{FF2B5EF4-FFF2-40B4-BE49-F238E27FC236}">
                <a16:creationId xmlns:a16="http://schemas.microsoft.com/office/drawing/2014/main" id="{BC961D17-3DF1-4EEB-1AC6-43A63E5D0BDD}"/>
              </a:ext>
            </a:extLst>
          </p:cNvPr>
          <p:cNvPicPr>
            <a:picLocks noChangeAspect="1"/>
          </p:cNvPicPr>
          <p:nvPr/>
        </p:nvPicPr>
        <p:blipFill>
          <a:blip r:embed="rId3"/>
          <a:srcRect t="36708" b="20978"/>
          <a:stretch/>
        </p:blipFill>
        <p:spPr>
          <a:xfrm>
            <a:off x="20" y="10"/>
            <a:ext cx="12191980" cy="3443533"/>
          </a:xfrm>
          <a:prstGeom prst="rect">
            <a:avLst/>
          </a:prstGeom>
        </p:spPr>
      </p:pic>
      <p:sp>
        <p:nvSpPr>
          <p:cNvPr id="2" name="Slide Number Placeholder 1">
            <a:extLst>
              <a:ext uri="{FF2B5EF4-FFF2-40B4-BE49-F238E27FC236}">
                <a16:creationId xmlns:a16="http://schemas.microsoft.com/office/drawing/2014/main" id="{9390E428-B96E-61E6-270F-084946BC6273}"/>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lgn="r">
              <a:spcAft>
                <a:spcPts val="600"/>
              </a:spcAft>
            </a:pPr>
            <a:fld id="{EAB38DA1-C862-48EA-AC22-6B5366EA6EF3}" type="slidenum">
              <a:rPr lang="en-US"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mn-lt"/>
                <a:ea typeface="+mn-ea"/>
                <a:cs typeface="+mn-cs"/>
              </a:rPr>
              <a:pPr algn="r">
                <a:spcAft>
                  <a:spcPts val="600"/>
                </a:spcAft>
              </a:pPr>
              <a:t>2</a:t>
            </a:fld>
            <a:endParaRPr lang="en-US"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mn-lt"/>
              <a:ea typeface="+mn-ea"/>
              <a:cs typeface="+mn-cs"/>
            </a:endParaRPr>
          </a:p>
        </p:txBody>
      </p:sp>
    </p:spTree>
    <p:extLst>
      <p:ext uri="{BB962C8B-B14F-4D97-AF65-F5344CB8AC3E}">
        <p14:creationId xmlns:p14="http://schemas.microsoft.com/office/powerpoint/2010/main" val="2575750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7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9C8AC93-BBE4-E69B-BA89-B45B9001FE88}"/>
              </a:ext>
            </a:extLst>
          </p:cNvPr>
          <p:cNvSpPr>
            <a:spLocks noGrp="1"/>
          </p:cNvSpPr>
          <p:nvPr>
            <p:ph type="sldNum" sz="quarter" idx="12"/>
          </p:nvPr>
        </p:nvSpPr>
        <p:spPr/>
        <p:txBody>
          <a:bodyPr/>
          <a:lstStyle/>
          <a:p>
            <a:fld id="{EAB38DA1-C862-48EA-AC22-6B5366EA6EF3}" type="slidenum">
              <a:rPr lang="en-US" smtClean="0"/>
              <a:pPr/>
              <a:t>20</a:t>
            </a:fld>
            <a:endParaRPr lang="en-US" dirty="0"/>
          </a:p>
        </p:txBody>
      </p:sp>
      <p:sp>
        <p:nvSpPr>
          <p:cNvPr id="3" name="Title 2">
            <a:extLst>
              <a:ext uri="{FF2B5EF4-FFF2-40B4-BE49-F238E27FC236}">
                <a16:creationId xmlns:a16="http://schemas.microsoft.com/office/drawing/2014/main" id="{D2660C57-3C7F-DF98-2BAD-DAEC40ECF800}"/>
              </a:ext>
            </a:extLst>
          </p:cNvPr>
          <p:cNvSpPr>
            <a:spLocks noGrp="1"/>
          </p:cNvSpPr>
          <p:nvPr>
            <p:ph type="title"/>
          </p:nvPr>
        </p:nvSpPr>
        <p:spPr/>
        <p:txBody>
          <a:bodyPr/>
          <a:lstStyle/>
          <a:p>
            <a:r>
              <a:rPr lang="en-US" dirty="0"/>
              <a:t>Pay with Credit card</a:t>
            </a:r>
          </a:p>
        </p:txBody>
      </p:sp>
      <p:pic>
        <p:nvPicPr>
          <p:cNvPr id="5" name="Picture 4" descr="A screenshot of a computer&#10;&#10;Description automatically generated">
            <a:extLst>
              <a:ext uri="{FF2B5EF4-FFF2-40B4-BE49-F238E27FC236}">
                <a16:creationId xmlns:a16="http://schemas.microsoft.com/office/drawing/2014/main" id="{AAEAE42E-7726-C524-678D-F1BA9A578A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40157" y="1057890"/>
            <a:ext cx="6582346" cy="5465097"/>
          </a:xfrm>
          <a:prstGeom prst="rect">
            <a:avLst/>
          </a:prstGeom>
        </p:spPr>
      </p:pic>
    </p:spTree>
    <p:extLst>
      <p:ext uri="{BB962C8B-B14F-4D97-AF65-F5344CB8AC3E}">
        <p14:creationId xmlns:p14="http://schemas.microsoft.com/office/powerpoint/2010/main" val="6119087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10AC1CF-8E83-5A49-1277-A1BA95715752}"/>
              </a:ext>
            </a:extLst>
          </p:cNvPr>
          <p:cNvSpPr>
            <a:spLocks noGrp="1"/>
          </p:cNvSpPr>
          <p:nvPr>
            <p:ph type="sldNum" sz="quarter" idx="12"/>
          </p:nvPr>
        </p:nvSpPr>
        <p:spPr/>
        <p:txBody>
          <a:bodyPr/>
          <a:lstStyle/>
          <a:p>
            <a:fld id="{EAB38DA1-C862-48EA-AC22-6B5366EA6EF3}" type="slidenum">
              <a:rPr lang="en-US" smtClean="0"/>
              <a:pPr/>
              <a:t>21</a:t>
            </a:fld>
            <a:endParaRPr lang="en-US" dirty="0"/>
          </a:p>
        </p:txBody>
      </p:sp>
      <p:sp>
        <p:nvSpPr>
          <p:cNvPr id="3" name="Title 2">
            <a:extLst>
              <a:ext uri="{FF2B5EF4-FFF2-40B4-BE49-F238E27FC236}">
                <a16:creationId xmlns:a16="http://schemas.microsoft.com/office/drawing/2014/main" id="{ED108854-E6A8-F59D-326F-6A9AC2AD7B76}"/>
              </a:ext>
            </a:extLst>
          </p:cNvPr>
          <p:cNvSpPr>
            <a:spLocks noGrp="1"/>
          </p:cNvSpPr>
          <p:nvPr>
            <p:ph type="title"/>
          </p:nvPr>
        </p:nvSpPr>
        <p:spPr/>
        <p:txBody>
          <a:bodyPr/>
          <a:lstStyle/>
          <a:p>
            <a:r>
              <a:rPr lang="en-US" dirty="0"/>
              <a:t>Deliverables</a:t>
            </a:r>
          </a:p>
        </p:txBody>
      </p:sp>
      <p:pic>
        <p:nvPicPr>
          <p:cNvPr id="5" name="Picture 4" descr="A close-up of a business card&#10;&#10;Description automatically generated">
            <a:extLst>
              <a:ext uri="{FF2B5EF4-FFF2-40B4-BE49-F238E27FC236}">
                <a16:creationId xmlns:a16="http://schemas.microsoft.com/office/drawing/2014/main" id="{A433A3B8-3986-3B0E-1770-F092199F5E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3925" y="434080"/>
            <a:ext cx="6104149" cy="5989839"/>
          </a:xfrm>
          <a:prstGeom prst="rect">
            <a:avLst/>
          </a:prstGeom>
        </p:spPr>
      </p:pic>
    </p:spTree>
    <p:extLst>
      <p:ext uri="{BB962C8B-B14F-4D97-AF65-F5344CB8AC3E}">
        <p14:creationId xmlns:p14="http://schemas.microsoft.com/office/powerpoint/2010/main" val="19137530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95014A5-57BD-AF94-E967-BF1E29164B36}"/>
              </a:ext>
            </a:extLst>
          </p:cNvPr>
          <p:cNvSpPr>
            <a:spLocks noGrp="1"/>
          </p:cNvSpPr>
          <p:nvPr>
            <p:ph type="sldNum" sz="quarter" idx="12"/>
          </p:nvPr>
        </p:nvSpPr>
        <p:spPr/>
        <p:txBody>
          <a:bodyPr/>
          <a:lstStyle/>
          <a:p>
            <a:fld id="{EAB38DA1-C862-48EA-AC22-6B5366EA6EF3}" type="slidenum">
              <a:rPr lang="en-US" smtClean="0"/>
              <a:pPr/>
              <a:t>22</a:t>
            </a:fld>
            <a:endParaRPr lang="en-US" dirty="0"/>
          </a:p>
        </p:txBody>
      </p:sp>
      <p:sp>
        <p:nvSpPr>
          <p:cNvPr id="3" name="Title 2">
            <a:extLst>
              <a:ext uri="{FF2B5EF4-FFF2-40B4-BE49-F238E27FC236}">
                <a16:creationId xmlns:a16="http://schemas.microsoft.com/office/drawing/2014/main" id="{D093F5C2-6C2D-C175-E6E7-752240851F4D}"/>
              </a:ext>
            </a:extLst>
          </p:cNvPr>
          <p:cNvSpPr>
            <a:spLocks noGrp="1"/>
          </p:cNvSpPr>
          <p:nvPr>
            <p:ph type="title"/>
          </p:nvPr>
        </p:nvSpPr>
        <p:spPr/>
        <p:txBody>
          <a:bodyPr/>
          <a:lstStyle/>
          <a:p>
            <a:r>
              <a:rPr lang="en-US" dirty="0"/>
              <a:t>Our Promise</a:t>
            </a:r>
          </a:p>
        </p:txBody>
      </p:sp>
      <p:sp>
        <p:nvSpPr>
          <p:cNvPr id="4" name="Rectangle 2">
            <a:extLst>
              <a:ext uri="{FF2B5EF4-FFF2-40B4-BE49-F238E27FC236}">
                <a16:creationId xmlns:a16="http://schemas.microsoft.com/office/drawing/2014/main" id="{B82509B8-B658-171D-0D6B-90086BAFFD11}"/>
              </a:ext>
            </a:extLst>
          </p:cNvPr>
          <p:cNvSpPr>
            <a:spLocks noChangeArrowheads="1"/>
          </p:cNvSpPr>
          <p:nvPr/>
        </p:nvSpPr>
        <p:spPr bwMode="auto">
          <a:xfrm>
            <a:off x="4186813" y="937957"/>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049" name="Picture 1" descr="A close-up of a logo&#10;&#10;Description automatically generated">
            <a:extLst>
              <a:ext uri="{FF2B5EF4-FFF2-40B4-BE49-F238E27FC236}">
                <a16:creationId xmlns:a16="http://schemas.microsoft.com/office/drawing/2014/main" id="{8957E9C3-BD27-BFD4-BD8B-BFD9180CCF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53941" y="54528"/>
            <a:ext cx="3170238" cy="179863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a:extLst>
              <a:ext uri="{FF2B5EF4-FFF2-40B4-BE49-F238E27FC236}">
                <a16:creationId xmlns:a16="http://schemas.microsoft.com/office/drawing/2014/main" id="{EC6002BB-8337-51D3-900B-7D6FCC3B24FA}"/>
              </a:ext>
            </a:extLst>
          </p:cNvPr>
          <p:cNvSpPr>
            <a:spLocks noChangeArrowheads="1"/>
          </p:cNvSpPr>
          <p:nvPr/>
        </p:nvSpPr>
        <p:spPr bwMode="auto">
          <a:xfrm>
            <a:off x="3114990" y="2535225"/>
            <a:ext cx="5848140" cy="4093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RSSA Deliverables $500</a:t>
            </a:r>
            <a:endParaRPr kumimoji="0" lang="en-US" altLang="en-US" sz="2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000" b="0" i="0" u="none" strike="noStrike" cap="none" normalizeH="0" baseline="0" dirty="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Personalized Social Security Analysis per couple or person</a:t>
            </a:r>
            <a:endParaRPr kumimoji="0" lang="en-US" altLang="en-US" sz="2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000" b="0" i="0" u="none" strike="noStrike" cap="none" normalizeH="0" baseline="0" dirty="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Personalized Social Security Roadmap	</a:t>
            </a:r>
            <a:endParaRPr kumimoji="0" lang="en-US" altLang="en-US" sz="2000" b="0" i="0" u="none" strike="noStrike" cap="none" normalizeH="0" baseline="0" dirty="0">
              <a:ln>
                <a:noFill/>
              </a:ln>
              <a:solidFill>
                <a:schemeClr val="tx1"/>
              </a:solidFill>
              <a:effectLst/>
            </a:endParaRPr>
          </a:p>
          <a:p>
            <a:pPr marL="457200" marR="0" lvl="1" indent="0" algn="l" defTabSz="914400" rtl="0" eaLnBrk="0" fontAlgn="base" latinLnBrk="0" hangingPunct="0">
              <a:lnSpc>
                <a:spcPct val="100000"/>
              </a:lnSpc>
              <a:spcBef>
                <a:spcPct val="0"/>
              </a:spcBef>
              <a:spcAft>
                <a:spcPct val="0"/>
              </a:spcAft>
              <a:buClrTx/>
              <a:buSzTx/>
              <a:buFontTx/>
              <a:buAutoNum type="arabicPeriod"/>
              <a:tabLst/>
            </a:pPr>
            <a:r>
              <a:rPr kumimoji="0" lang="en-US" altLang="en-US" sz="2000" b="0" i="0" u="none" strike="noStrike" cap="none" normalizeH="0" baseline="0" dirty="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Overview of Children’s Benefits</a:t>
            </a:r>
            <a:endParaRPr kumimoji="0" lang="en-US" altLang="en-US" sz="2000" b="0" i="0" u="none" strike="noStrike" cap="none" normalizeH="0" baseline="0" dirty="0">
              <a:ln>
                <a:noFill/>
              </a:ln>
              <a:solidFill>
                <a:schemeClr val="tx1"/>
              </a:solidFill>
              <a:effectLst/>
            </a:endParaRPr>
          </a:p>
          <a:p>
            <a:pPr marL="457200" marR="0" lvl="1" indent="0" algn="l" defTabSz="914400" rtl="0" eaLnBrk="0" fontAlgn="base" latinLnBrk="0" hangingPunct="0">
              <a:lnSpc>
                <a:spcPct val="100000"/>
              </a:lnSpc>
              <a:spcBef>
                <a:spcPct val="0"/>
              </a:spcBef>
              <a:spcAft>
                <a:spcPct val="0"/>
              </a:spcAft>
              <a:buClrTx/>
              <a:buSzTx/>
              <a:buFontTx/>
              <a:buAutoNum type="arabicPeriod"/>
              <a:tabLst/>
            </a:pPr>
            <a:r>
              <a:rPr kumimoji="0" lang="en-US" altLang="en-US" sz="2000" b="0" i="0" u="none" strike="noStrike" cap="none" normalizeH="0" baseline="0" dirty="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SSI</a:t>
            </a:r>
            <a:endParaRPr kumimoji="0" lang="en-US" altLang="en-US" sz="2000" b="0" i="0" u="none" strike="noStrike" cap="none" normalizeH="0" baseline="0" dirty="0">
              <a:ln>
                <a:noFill/>
              </a:ln>
              <a:solidFill>
                <a:schemeClr val="tx1"/>
              </a:solidFill>
              <a:effectLst/>
            </a:endParaRPr>
          </a:p>
          <a:p>
            <a:pPr marL="457200" marR="0" lvl="1" indent="0" algn="l" defTabSz="914400" rtl="0" eaLnBrk="0" fontAlgn="base" latinLnBrk="0" hangingPunct="0">
              <a:lnSpc>
                <a:spcPct val="100000"/>
              </a:lnSpc>
              <a:spcBef>
                <a:spcPct val="0"/>
              </a:spcBef>
              <a:spcAft>
                <a:spcPct val="0"/>
              </a:spcAft>
              <a:buClrTx/>
              <a:buSzTx/>
              <a:buFontTx/>
              <a:buAutoNum type="arabicPeriod"/>
              <a:tabLst/>
            </a:pPr>
            <a:r>
              <a:rPr kumimoji="0" lang="en-US" altLang="en-US" sz="2000" b="0" i="0" u="none" strike="noStrike" cap="none" normalizeH="0" baseline="0" dirty="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Survivor Benefits</a:t>
            </a:r>
            <a:endParaRPr kumimoji="0" lang="en-US" altLang="en-US" sz="2000" b="0" i="0" u="none" strike="noStrike" cap="none" normalizeH="0" baseline="0" dirty="0">
              <a:ln>
                <a:noFill/>
              </a:ln>
              <a:solidFill>
                <a:schemeClr val="tx1"/>
              </a:solidFill>
              <a:effectLst/>
            </a:endParaRPr>
          </a:p>
          <a:p>
            <a:pPr marL="457200" marR="0" lvl="1" indent="0" algn="l" defTabSz="914400" rtl="0" eaLnBrk="0" fontAlgn="base" latinLnBrk="0" hangingPunct="0">
              <a:lnSpc>
                <a:spcPct val="100000"/>
              </a:lnSpc>
              <a:spcBef>
                <a:spcPct val="0"/>
              </a:spcBef>
              <a:spcAft>
                <a:spcPct val="0"/>
              </a:spcAft>
              <a:buClrTx/>
              <a:buSzTx/>
              <a:buFontTx/>
              <a:buAutoNum type="arabicPeriod"/>
              <a:tabLst/>
            </a:pPr>
            <a:r>
              <a:rPr kumimoji="0" lang="en-US" altLang="en-US" sz="2000" b="0" i="0" u="none" strike="noStrike" cap="none" normalizeH="0" baseline="0" dirty="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Spousal Benefits</a:t>
            </a:r>
            <a:endParaRPr kumimoji="0" lang="en-US" altLang="en-US" sz="2000" b="0" i="0" u="none" strike="noStrike" cap="none" normalizeH="0" baseline="0" dirty="0">
              <a:ln>
                <a:noFill/>
              </a:ln>
              <a:solidFill>
                <a:schemeClr val="tx1"/>
              </a:solidFill>
              <a:effectLst/>
            </a:endParaRPr>
          </a:p>
          <a:p>
            <a:pPr marL="457200" marR="0" lvl="1" indent="0" algn="l" defTabSz="914400" rtl="0" eaLnBrk="0" fontAlgn="base" latinLnBrk="0" hangingPunct="0">
              <a:lnSpc>
                <a:spcPct val="100000"/>
              </a:lnSpc>
              <a:spcBef>
                <a:spcPct val="0"/>
              </a:spcBef>
              <a:spcAft>
                <a:spcPct val="0"/>
              </a:spcAft>
              <a:buClrTx/>
              <a:buSzTx/>
              <a:buFontTx/>
              <a:buAutoNum type="arabicPeriod"/>
              <a:tabLst/>
            </a:pPr>
            <a:r>
              <a:rPr kumimoji="0" lang="en-US" altLang="en-US" sz="2000" b="0" i="0" u="none" strike="noStrike" cap="none" normalizeH="0" baseline="0" dirty="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SSDI</a:t>
            </a:r>
            <a:endParaRPr kumimoji="0" lang="en-US" altLang="en-US" sz="2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000" b="0" i="0" u="none" strike="noStrike" cap="none" normalizeH="0" baseline="0" dirty="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Q &amp; A on Options provided</a:t>
            </a:r>
            <a:endParaRPr kumimoji="0" lang="en-US" altLang="en-US" sz="2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000" b="0" i="0" u="none" strike="noStrike" cap="none" normalizeH="0" baseline="0" dirty="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Help with Applying for benefits</a:t>
            </a:r>
            <a:endParaRPr kumimoji="0" lang="en-US" altLang="en-US" sz="2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000" b="0" i="0" u="none" strike="noStrike" cap="none" normalizeH="0" baseline="0" dirty="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Annual Review</a:t>
            </a:r>
            <a:endParaRPr kumimoji="0" lang="en-US" altLang="en-US" sz="2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000" b="0" i="0" u="none" strike="noStrike" cap="none" normalizeH="0" baseline="0" dirty="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Enrolling in safe money if requested</a:t>
            </a:r>
            <a:endParaRPr kumimoji="0" lang="en-US" altLang="en-US" sz="20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5700069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AD48F28-B1D5-0DED-0357-7E25292B55A9}"/>
              </a:ext>
            </a:extLst>
          </p:cNvPr>
          <p:cNvSpPr>
            <a:spLocks noGrp="1"/>
          </p:cNvSpPr>
          <p:nvPr>
            <p:ph type="sldNum" sz="quarter" idx="12"/>
          </p:nvPr>
        </p:nvSpPr>
        <p:spPr/>
        <p:txBody>
          <a:bodyPr/>
          <a:lstStyle/>
          <a:p>
            <a:fld id="{EAB38DA1-C862-48EA-AC22-6B5366EA6EF3}" type="slidenum">
              <a:rPr lang="en-US" smtClean="0"/>
              <a:pPr/>
              <a:t>23</a:t>
            </a:fld>
            <a:endParaRPr lang="en-US" dirty="0"/>
          </a:p>
        </p:txBody>
      </p:sp>
      <p:sp>
        <p:nvSpPr>
          <p:cNvPr id="3" name="Title 2">
            <a:extLst>
              <a:ext uri="{FF2B5EF4-FFF2-40B4-BE49-F238E27FC236}">
                <a16:creationId xmlns:a16="http://schemas.microsoft.com/office/drawing/2014/main" id="{D524CCC0-BFD7-CF73-4291-79459BD32E82}"/>
              </a:ext>
            </a:extLst>
          </p:cNvPr>
          <p:cNvSpPr>
            <a:spLocks noGrp="1"/>
          </p:cNvSpPr>
          <p:nvPr>
            <p:ph type="title"/>
          </p:nvPr>
        </p:nvSpPr>
        <p:spPr/>
        <p:txBody>
          <a:bodyPr/>
          <a:lstStyle/>
          <a:p>
            <a:r>
              <a:rPr lang="en-US"/>
              <a:t>Professional Relationship</a:t>
            </a:r>
            <a:endParaRPr lang="en-US" dirty="0"/>
          </a:p>
        </p:txBody>
      </p:sp>
      <p:sp>
        <p:nvSpPr>
          <p:cNvPr id="4" name="TextBox 3">
            <a:extLst>
              <a:ext uri="{FF2B5EF4-FFF2-40B4-BE49-F238E27FC236}">
                <a16:creationId xmlns:a16="http://schemas.microsoft.com/office/drawing/2014/main" id="{A46D78AE-4986-2519-8FEE-E4004FCD5838}"/>
              </a:ext>
            </a:extLst>
          </p:cNvPr>
          <p:cNvSpPr txBox="1"/>
          <p:nvPr/>
        </p:nvSpPr>
        <p:spPr>
          <a:xfrm>
            <a:off x="635440" y="2180248"/>
            <a:ext cx="7603435" cy="4247317"/>
          </a:xfrm>
          <a:prstGeom prst="rect">
            <a:avLst/>
          </a:prstGeom>
          <a:noFill/>
        </p:spPr>
        <p:txBody>
          <a:bodyPr wrap="square" rtlCol="0">
            <a:spAutoFit/>
          </a:bodyPr>
          <a:lstStyle/>
          <a:p>
            <a:r>
              <a:rPr lang="en-US" dirty="0"/>
              <a:t>CPA’s &amp; Legal Services</a:t>
            </a:r>
          </a:p>
          <a:p>
            <a:r>
              <a:rPr lang="en-US" dirty="0"/>
              <a:t>Attorney’s</a:t>
            </a:r>
          </a:p>
          <a:p>
            <a:r>
              <a:rPr lang="en-US" dirty="0"/>
              <a:t>Financial Advisors &amp; Wealth Management</a:t>
            </a:r>
          </a:p>
          <a:p>
            <a:r>
              <a:rPr lang="en-US" dirty="0"/>
              <a:t>Banks &amp; Credit Unions</a:t>
            </a:r>
          </a:p>
          <a:p>
            <a:r>
              <a:rPr lang="en-US" dirty="0"/>
              <a:t>Schools</a:t>
            </a:r>
          </a:p>
          <a:p>
            <a:r>
              <a:rPr lang="en-US" dirty="0"/>
              <a:t>Healthcare</a:t>
            </a:r>
          </a:p>
          <a:p>
            <a:r>
              <a:rPr lang="en-US" dirty="0"/>
              <a:t>Legal Services</a:t>
            </a:r>
          </a:p>
          <a:p>
            <a:r>
              <a:rPr lang="en-US" dirty="0"/>
              <a:t>Edward Jones Investment firms</a:t>
            </a:r>
          </a:p>
          <a:p>
            <a:r>
              <a:rPr lang="en-US" dirty="0"/>
              <a:t>Event centers-Parks Dept, YMCA, Library</a:t>
            </a:r>
          </a:p>
          <a:p>
            <a:r>
              <a:rPr lang="en-US" dirty="0"/>
              <a:t>Other Medicare Agents</a:t>
            </a:r>
          </a:p>
          <a:p>
            <a:r>
              <a:rPr lang="en-US" dirty="0"/>
              <a:t>Fraternal Organizations</a:t>
            </a:r>
          </a:p>
          <a:p>
            <a:r>
              <a:rPr lang="en-US" dirty="0"/>
              <a:t>Churches</a:t>
            </a:r>
          </a:p>
          <a:p>
            <a:r>
              <a:rPr lang="en-US" dirty="0"/>
              <a:t>Alumni groups</a:t>
            </a:r>
          </a:p>
          <a:p>
            <a:r>
              <a:rPr lang="en-US" dirty="0"/>
              <a:t>Disability Groups</a:t>
            </a:r>
          </a:p>
          <a:p>
            <a:endParaRPr lang="en-US" dirty="0"/>
          </a:p>
        </p:txBody>
      </p:sp>
    </p:spTree>
    <p:extLst>
      <p:ext uri="{BB962C8B-B14F-4D97-AF65-F5344CB8AC3E}">
        <p14:creationId xmlns:p14="http://schemas.microsoft.com/office/powerpoint/2010/main" val="2012549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24F32ED-A648-14ED-448A-45F41518F36C}"/>
              </a:ext>
            </a:extLst>
          </p:cNvPr>
          <p:cNvSpPr>
            <a:spLocks noGrp="1"/>
          </p:cNvSpPr>
          <p:nvPr>
            <p:ph type="sldNum" sz="quarter" idx="12"/>
          </p:nvPr>
        </p:nvSpPr>
        <p:spPr/>
        <p:txBody>
          <a:bodyPr/>
          <a:lstStyle/>
          <a:p>
            <a:fld id="{EAB38DA1-C862-48EA-AC22-6B5366EA6EF3}" type="slidenum">
              <a:rPr lang="en-US" smtClean="0"/>
              <a:pPr/>
              <a:t>24</a:t>
            </a:fld>
            <a:endParaRPr lang="en-US" dirty="0"/>
          </a:p>
        </p:txBody>
      </p:sp>
      <p:sp>
        <p:nvSpPr>
          <p:cNvPr id="3" name="Title 2">
            <a:extLst>
              <a:ext uri="{FF2B5EF4-FFF2-40B4-BE49-F238E27FC236}">
                <a16:creationId xmlns:a16="http://schemas.microsoft.com/office/drawing/2014/main" id="{DD9E0691-CC98-D565-CD50-9C770B147B1B}"/>
              </a:ext>
            </a:extLst>
          </p:cNvPr>
          <p:cNvSpPr>
            <a:spLocks noGrp="1"/>
          </p:cNvSpPr>
          <p:nvPr>
            <p:ph type="title"/>
          </p:nvPr>
        </p:nvSpPr>
        <p:spPr/>
        <p:txBody>
          <a:bodyPr/>
          <a:lstStyle/>
          <a:p>
            <a:r>
              <a:rPr lang="en-US" dirty="0"/>
              <a:t>Get on Social Media</a:t>
            </a:r>
          </a:p>
        </p:txBody>
      </p:sp>
      <p:pic>
        <p:nvPicPr>
          <p:cNvPr id="5" name="Picture 4" descr="A screenshot of a website&#10;&#10;Description automatically generated">
            <a:extLst>
              <a:ext uri="{FF2B5EF4-FFF2-40B4-BE49-F238E27FC236}">
                <a16:creationId xmlns:a16="http://schemas.microsoft.com/office/drawing/2014/main" id="{AECE8DB1-962C-1583-A7DB-9DF0DDBC88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81884" y="1141474"/>
            <a:ext cx="6191845" cy="5716525"/>
          </a:xfrm>
          <a:prstGeom prst="rect">
            <a:avLst/>
          </a:prstGeom>
        </p:spPr>
      </p:pic>
    </p:spTree>
    <p:extLst>
      <p:ext uri="{BB962C8B-B14F-4D97-AF65-F5344CB8AC3E}">
        <p14:creationId xmlns:p14="http://schemas.microsoft.com/office/powerpoint/2010/main" val="38390579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E696B4C-32B0-1740-C0BA-BB34FDE268A0}"/>
              </a:ext>
            </a:extLst>
          </p:cNvPr>
          <p:cNvSpPr>
            <a:spLocks noGrp="1"/>
          </p:cNvSpPr>
          <p:nvPr>
            <p:ph type="sldNum" sz="quarter" idx="12"/>
          </p:nvPr>
        </p:nvSpPr>
        <p:spPr/>
        <p:txBody>
          <a:bodyPr/>
          <a:lstStyle/>
          <a:p>
            <a:fld id="{EAB38DA1-C862-48EA-AC22-6B5366EA6EF3}" type="slidenum">
              <a:rPr lang="en-US" smtClean="0"/>
              <a:pPr/>
              <a:t>25</a:t>
            </a:fld>
            <a:endParaRPr lang="en-US" dirty="0"/>
          </a:p>
        </p:txBody>
      </p:sp>
      <p:sp>
        <p:nvSpPr>
          <p:cNvPr id="3" name="Title 2">
            <a:extLst>
              <a:ext uri="{FF2B5EF4-FFF2-40B4-BE49-F238E27FC236}">
                <a16:creationId xmlns:a16="http://schemas.microsoft.com/office/drawing/2014/main" id="{917A78F5-C3ED-7CA4-A7D1-3C0785D4DEBF}"/>
              </a:ext>
            </a:extLst>
          </p:cNvPr>
          <p:cNvSpPr>
            <a:spLocks noGrp="1"/>
          </p:cNvSpPr>
          <p:nvPr>
            <p:ph type="title"/>
          </p:nvPr>
        </p:nvSpPr>
        <p:spPr/>
        <p:txBody>
          <a:bodyPr/>
          <a:lstStyle/>
          <a:p>
            <a:r>
              <a:rPr lang="en-US" dirty="0"/>
              <a:t>Seminars	</a:t>
            </a:r>
          </a:p>
        </p:txBody>
      </p:sp>
      <p:pic>
        <p:nvPicPr>
          <p:cNvPr id="10" name="Picture 9" descr="A close-up of a phone number&#10;&#10;Description automatically generated">
            <a:extLst>
              <a:ext uri="{FF2B5EF4-FFF2-40B4-BE49-F238E27FC236}">
                <a16:creationId xmlns:a16="http://schemas.microsoft.com/office/drawing/2014/main" id="{C5A39932-E280-F972-8FA4-F094FF3CF1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2308" y="2998058"/>
            <a:ext cx="11590045" cy="2517837"/>
          </a:xfrm>
          <a:prstGeom prst="rect">
            <a:avLst/>
          </a:prstGeom>
        </p:spPr>
      </p:pic>
    </p:spTree>
    <p:extLst>
      <p:ext uri="{BB962C8B-B14F-4D97-AF65-F5344CB8AC3E}">
        <p14:creationId xmlns:p14="http://schemas.microsoft.com/office/powerpoint/2010/main" val="14877023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2CB0202-8C7D-141F-8944-612B89B93E66}"/>
              </a:ext>
            </a:extLst>
          </p:cNvPr>
          <p:cNvSpPr txBox="1"/>
          <p:nvPr/>
        </p:nvSpPr>
        <p:spPr>
          <a:xfrm>
            <a:off x="1524002" y="2184402"/>
            <a:ext cx="9143999" cy="1679947"/>
          </a:xfrm>
          <a:prstGeom prst="rect">
            <a:avLst/>
          </a:prstGeom>
          <a:noFill/>
        </p:spPr>
        <p:txBody>
          <a:bodyPr wrap="square">
            <a:spAutoFit/>
          </a:bodyPr>
          <a:lstStyle/>
          <a:p>
            <a:pPr algn="ctr" defTabSz="322326">
              <a:spcAft>
                <a:spcPts val="450"/>
              </a:spcAft>
            </a:pPr>
            <a:r>
              <a:rPr lang="en-US" sz="4950" b="1" dirty="0">
                <a:solidFill>
                  <a:srgbClr val="FFFFFF"/>
                </a:solidFill>
                <a:latin typeface="Calibri" panose="020F0502020204030204" pitchFamily="34" charset="0"/>
                <a:ea typeface="Calibri" panose="020F0502020204030204" pitchFamily="34" charset="0"/>
                <a:cs typeface="Calibri" panose="020F0502020204030204" pitchFamily="34" charset="0"/>
              </a:rPr>
              <a:t>Understanding and Optimizing </a:t>
            </a:r>
          </a:p>
          <a:p>
            <a:pPr algn="ctr" defTabSz="322326">
              <a:spcAft>
                <a:spcPts val="450"/>
              </a:spcAft>
            </a:pPr>
            <a:r>
              <a:rPr lang="en-US" sz="4950" b="1" dirty="0">
                <a:solidFill>
                  <a:srgbClr val="FFFFFF"/>
                </a:solidFill>
                <a:latin typeface="Calibri" panose="020F0502020204030204" pitchFamily="34" charset="0"/>
                <a:ea typeface="Calibri" panose="020F0502020204030204" pitchFamily="34" charset="0"/>
                <a:cs typeface="Calibri" panose="020F0502020204030204" pitchFamily="34" charset="0"/>
              </a:rPr>
              <a:t>Social Security Benefits </a:t>
            </a:r>
            <a:endParaRPr lang="en-US" sz="5400" b="1" dirty="0">
              <a:solidFill>
                <a:srgbClr val="FFFFFF"/>
              </a:solidFill>
              <a:latin typeface="Calibri" panose="020F0502020204030204" pitchFamily="34" charset="0"/>
              <a:ea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5D627EB5-BC4F-A441-5AC6-B72E0EE3511F}"/>
              </a:ext>
            </a:extLst>
          </p:cNvPr>
          <p:cNvSpPr txBox="1"/>
          <p:nvPr/>
        </p:nvSpPr>
        <p:spPr>
          <a:xfrm>
            <a:off x="1761067" y="5045587"/>
            <a:ext cx="1698891" cy="843821"/>
          </a:xfrm>
          <a:prstGeom prst="rect">
            <a:avLst/>
          </a:prstGeom>
          <a:noFill/>
        </p:spPr>
        <p:txBody>
          <a:bodyPr wrap="square">
            <a:spAutoFit/>
          </a:bodyPr>
          <a:lstStyle/>
          <a:p>
            <a:pPr defTabSz="322326">
              <a:spcAft>
                <a:spcPts val="450"/>
              </a:spcAft>
            </a:pPr>
            <a:r>
              <a:rPr lang="en-US" sz="1350" b="1" dirty="0">
                <a:solidFill>
                  <a:srgbClr val="000000"/>
                </a:solidFill>
                <a:highlight>
                  <a:srgbClr val="FFFF00"/>
                </a:highlight>
                <a:latin typeface="Calibri" panose="020F0502020204030204" pitchFamily="34" charset="0"/>
                <a:ea typeface="Calibri" panose="020F0502020204030204" pitchFamily="34" charset="0"/>
                <a:cs typeface="Calibri" panose="020F0502020204030204" pitchFamily="34" charset="0"/>
              </a:rPr>
              <a:t>Presenter’s Name</a:t>
            </a:r>
          </a:p>
          <a:p>
            <a:pPr defTabSz="322326">
              <a:spcAft>
                <a:spcPts val="450"/>
              </a:spcAft>
            </a:pPr>
            <a:r>
              <a:rPr lang="en-US" sz="1350" dirty="0">
                <a:solidFill>
                  <a:srgbClr val="000000"/>
                </a:solidFill>
                <a:highlight>
                  <a:srgbClr val="FFFF00"/>
                </a:highlight>
                <a:latin typeface="Calibri" panose="020F0502020204030204" pitchFamily="34" charset="0"/>
                <a:ea typeface="Calibri" panose="020F0502020204030204" pitchFamily="34" charset="0"/>
                <a:cs typeface="Calibri" panose="020F0502020204030204" pitchFamily="34" charset="0"/>
              </a:rPr>
              <a:t>123-456-7890</a:t>
            </a:r>
            <a:endParaRPr lang="en-US" sz="1350" dirty="0">
              <a:solidFill>
                <a:srgbClr val="1A1A1A"/>
              </a:solidFill>
              <a:highlight>
                <a:srgbClr val="FFFF00"/>
              </a:highlight>
              <a:latin typeface="Calibri" panose="020F0502020204030204" pitchFamily="34" charset="0"/>
              <a:ea typeface="Calibri" panose="020F0502020204030204" pitchFamily="34" charset="0"/>
              <a:cs typeface="Calibri" panose="020F0502020204030204" pitchFamily="34" charset="0"/>
            </a:endParaRPr>
          </a:p>
          <a:p>
            <a:pPr defTabSz="322326">
              <a:spcAft>
                <a:spcPts val="450"/>
              </a:spcAft>
            </a:pPr>
            <a:r>
              <a:rPr lang="en-US" sz="1350" dirty="0">
                <a:solidFill>
                  <a:srgbClr val="1A1A1A"/>
                </a:solidFill>
                <a:highlight>
                  <a:srgbClr val="FFFF00"/>
                </a:highlight>
                <a:latin typeface="Calibri" panose="020F0502020204030204" pitchFamily="34" charset="0"/>
                <a:ea typeface="Calibri" panose="020F0502020204030204" pitchFamily="34" charset="0"/>
                <a:cs typeface="Calibri" panose="020F0502020204030204" pitchFamily="34" charset="0"/>
              </a:rPr>
              <a:t>johndoe@gmail.com</a:t>
            </a:r>
            <a:r>
              <a:rPr lang="en-US" sz="1350" dirty="0">
                <a:solidFill>
                  <a:srgbClr val="1A1A1A"/>
                </a:solidFill>
                <a:latin typeface="Calibri" panose="020F0502020204030204" pitchFamily="34" charset="0"/>
                <a:ea typeface="Calibri" panose="020F0502020204030204" pitchFamily="34" charset="0"/>
                <a:cs typeface="Calibri" panose="020F0502020204030204" pitchFamily="34" charset="0"/>
              </a:rPr>
              <a:t> </a:t>
            </a:r>
            <a:endParaRPr lang="en-US" sz="1350" b="1" dirty="0">
              <a:solidFill>
                <a:srgbClr val="1A1A1A"/>
              </a:solidFill>
              <a:latin typeface="Calibri" panose="020F0502020204030204" pitchFamily="34" charset="0"/>
              <a:ea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179741C3-D645-85D8-EDFB-7CCD60AE3502}"/>
              </a:ext>
            </a:extLst>
          </p:cNvPr>
          <p:cNvSpPr txBox="1"/>
          <p:nvPr/>
        </p:nvSpPr>
        <p:spPr>
          <a:xfrm>
            <a:off x="3395662" y="5368753"/>
            <a:ext cx="5243512" cy="507831"/>
          </a:xfrm>
          <a:prstGeom prst="rect">
            <a:avLst/>
          </a:prstGeom>
          <a:noFill/>
        </p:spPr>
        <p:txBody>
          <a:bodyPr wrap="square">
            <a:spAutoFit/>
          </a:bodyPr>
          <a:lstStyle/>
          <a:p>
            <a:pPr algn="ctr" defTabSz="342900">
              <a:defRPr/>
            </a:pPr>
            <a:r>
              <a:rPr lang="en-US" sz="900" dirty="0">
                <a:solidFill>
                  <a:prstClr val="black"/>
                </a:solidFill>
                <a:latin typeface="Arial Narrow" panose="020B0606020202030204" pitchFamily="34" charset="0"/>
                <a:ea typeface="Calibri" panose="020F0502020204030204" pitchFamily="34" charset="0"/>
                <a:cs typeface="Calibri" panose="020F0502020204030204" pitchFamily="34" charset="0"/>
              </a:rPr>
              <a:t>The National Association of Registered Social Security Analysts, Ltd. has no affiliation with the Social Security Administration or any other government agency. The Social Security information provided, does not, and is not intended to constitute financial advice. All information, content, and materials available are for general informational purposes.  </a:t>
            </a:r>
          </a:p>
        </p:txBody>
      </p:sp>
    </p:spTree>
    <p:extLst>
      <p:ext uri="{BB962C8B-B14F-4D97-AF65-F5344CB8AC3E}">
        <p14:creationId xmlns:p14="http://schemas.microsoft.com/office/powerpoint/2010/main" val="6085171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CF008A6-7C28-5988-B7A5-5EB2F6722BD2}"/>
              </a:ext>
            </a:extLst>
          </p:cNvPr>
          <p:cNvSpPr>
            <a:spLocks noGrp="1"/>
          </p:cNvSpPr>
          <p:nvPr>
            <p:ph type="sldNum" sz="quarter" idx="12"/>
          </p:nvPr>
        </p:nvSpPr>
        <p:spPr/>
        <p:txBody>
          <a:bodyPr/>
          <a:lstStyle/>
          <a:p>
            <a:fld id="{EAB38DA1-C862-48EA-AC22-6B5366EA6EF3}" type="slidenum">
              <a:rPr lang="en-US" smtClean="0"/>
              <a:pPr/>
              <a:t>27</a:t>
            </a:fld>
            <a:endParaRPr lang="en-US" dirty="0"/>
          </a:p>
        </p:txBody>
      </p:sp>
      <p:sp>
        <p:nvSpPr>
          <p:cNvPr id="3" name="Title 2">
            <a:extLst>
              <a:ext uri="{FF2B5EF4-FFF2-40B4-BE49-F238E27FC236}">
                <a16:creationId xmlns:a16="http://schemas.microsoft.com/office/drawing/2014/main" id="{A2528BE4-0C05-2E97-FD6D-6C5D85B907A8}"/>
              </a:ext>
            </a:extLst>
          </p:cNvPr>
          <p:cNvSpPr>
            <a:spLocks noGrp="1"/>
          </p:cNvSpPr>
          <p:nvPr>
            <p:ph type="title"/>
          </p:nvPr>
        </p:nvSpPr>
        <p:spPr/>
        <p:txBody>
          <a:bodyPr/>
          <a:lstStyle/>
          <a:p>
            <a:r>
              <a:rPr lang="en-US" dirty="0"/>
              <a:t>Mailbox Power</a:t>
            </a:r>
          </a:p>
        </p:txBody>
      </p:sp>
      <p:pic>
        <p:nvPicPr>
          <p:cNvPr id="5" name="Picture 4" descr="A screenshot of a mailbox&#10;&#10;Description automatically generated">
            <a:extLst>
              <a:ext uri="{FF2B5EF4-FFF2-40B4-BE49-F238E27FC236}">
                <a16:creationId xmlns:a16="http://schemas.microsoft.com/office/drawing/2014/main" id="{945DFB92-EE30-58B0-3941-368927C045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64423" y="54528"/>
            <a:ext cx="7026249" cy="6721422"/>
          </a:xfrm>
          <a:prstGeom prst="rect">
            <a:avLst/>
          </a:prstGeom>
        </p:spPr>
      </p:pic>
    </p:spTree>
    <p:extLst>
      <p:ext uri="{BB962C8B-B14F-4D97-AF65-F5344CB8AC3E}">
        <p14:creationId xmlns:p14="http://schemas.microsoft.com/office/powerpoint/2010/main" val="20584285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AEA28DB-D536-0BD5-67BF-D94029D85182}"/>
              </a:ext>
            </a:extLst>
          </p:cNvPr>
          <p:cNvSpPr>
            <a:spLocks noGrp="1"/>
          </p:cNvSpPr>
          <p:nvPr>
            <p:ph type="sldNum" sz="quarter" idx="12"/>
          </p:nvPr>
        </p:nvSpPr>
        <p:spPr/>
        <p:txBody>
          <a:bodyPr/>
          <a:lstStyle/>
          <a:p>
            <a:fld id="{EAB38DA1-C862-48EA-AC22-6B5366EA6EF3}" type="slidenum">
              <a:rPr lang="en-US" smtClean="0"/>
              <a:pPr/>
              <a:t>28</a:t>
            </a:fld>
            <a:endParaRPr lang="en-US" dirty="0"/>
          </a:p>
        </p:txBody>
      </p:sp>
      <p:sp>
        <p:nvSpPr>
          <p:cNvPr id="3" name="Title 2">
            <a:extLst>
              <a:ext uri="{FF2B5EF4-FFF2-40B4-BE49-F238E27FC236}">
                <a16:creationId xmlns:a16="http://schemas.microsoft.com/office/drawing/2014/main" id="{970EA81A-47B5-5110-B7D2-2893061581F7}"/>
              </a:ext>
            </a:extLst>
          </p:cNvPr>
          <p:cNvSpPr>
            <a:spLocks noGrp="1"/>
          </p:cNvSpPr>
          <p:nvPr>
            <p:ph type="title"/>
          </p:nvPr>
        </p:nvSpPr>
        <p:spPr/>
        <p:txBody>
          <a:bodyPr/>
          <a:lstStyle/>
          <a:p>
            <a:r>
              <a:rPr lang="en-US" dirty="0"/>
              <a:t>Practice the Roadmap and get started</a:t>
            </a:r>
          </a:p>
        </p:txBody>
      </p:sp>
      <p:pic>
        <p:nvPicPr>
          <p:cNvPr id="5" name="Picture 4" descr="A close-up of a business card&#10;&#10;Description automatically generated">
            <a:extLst>
              <a:ext uri="{FF2B5EF4-FFF2-40B4-BE49-F238E27FC236}">
                <a16:creationId xmlns:a16="http://schemas.microsoft.com/office/drawing/2014/main" id="{D363FDB2-BFB7-C314-63C0-81C499CDF4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3925" y="941152"/>
            <a:ext cx="6104149" cy="5482767"/>
          </a:xfrm>
          <a:prstGeom prst="rect">
            <a:avLst/>
          </a:prstGeom>
        </p:spPr>
      </p:pic>
    </p:spTree>
    <p:extLst>
      <p:ext uri="{BB962C8B-B14F-4D97-AF65-F5344CB8AC3E}">
        <p14:creationId xmlns:p14="http://schemas.microsoft.com/office/powerpoint/2010/main" val="30957241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4962833-2EBB-47A0-9823-D4F8E16EE1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 name="Title 2">
            <a:extLst>
              <a:ext uri="{FF2B5EF4-FFF2-40B4-BE49-F238E27FC236}">
                <a16:creationId xmlns:a16="http://schemas.microsoft.com/office/drawing/2014/main" id="{4B076128-0551-03BF-7BA1-B4D48996FB72}"/>
              </a:ext>
            </a:extLst>
          </p:cNvPr>
          <p:cNvSpPr>
            <a:spLocks noGrp="1"/>
          </p:cNvSpPr>
          <p:nvPr>
            <p:ph type="title"/>
          </p:nvPr>
        </p:nvSpPr>
        <p:spPr>
          <a:xfrm>
            <a:off x="4377313" y="687388"/>
            <a:ext cx="6290687" cy="5483225"/>
          </a:xfrm>
          <a:effectLst/>
        </p:spPr>
        <p:txBody>
          <a:bodyPr vert="horz" wrap="square" lIns="91440" tIns="45720" rIns="91440" bIns="45720" rtlCol="0" anchor="ctr">
            <a:normAutofit/>
          </a:bodyPr>
          <a:lstStyle/>
          <a:p>
            <a:pPr defTabSz="914400">
              <a:lnSpc>
                <a:spcPct val="90000"/>
              </a:lnSpc>
            </a:pPr>
            <a:r>
              <a:rPr lang="en-US" sz="7200" b="0" spc="-300">
                <a:solidFill>
                  <a:schemeClr val="tx1">
                    <a:lumMod val="95000"/>
                  </a:schemeClr>
                </a:solidFill>
                <a:effectLst>
                  <a:outerShdw blurRad="469900" dist="342900" dir="5400000" sy="-20000" rotWithShape="0">
                    <a:prstClr val="black">
                      <a:alpha val="66000"/>
                    </a:prstClr>
                  </a:outerShdw>
                </a:effectLst>
                <a:latin typeface="+mj-lt"/>
                <a:ea typeface="+mj-ea"/>
                <a:cs typeface="+mj-cs"/>
              </a:rPr>
              <a:t>Q &amp; A</a:t>
            </a:r>
          </a:p>
        </p:txBody>
      </p:sp>
      <p:cxnSp>
        <p:nvCxnSpPr>
          <p:cNvPr id="10" name="Straight Connector 9">
            <a:extLst>
              <a:ext uri="{FF2B5EF4-FFF2-40B4-BE49-F238E27FC236}">
                <a16:creationId xmlns:a16="http://schemas.microsoft.com/office/drawing/2014/main" id="{21FCCE20-1E4F-44FF-87B4-379D391A2D1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5580" y="2032907"/>
            <a:ext cx="0" cy="2792186"/>
          </a:xfrm>
          <a:prstGeom prst="line">
            <a:avLst/>
          </a:prstGeom>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4561069F-A30A-369D-44BD-BEF964ADE0CD}"/>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lgn="r" defTabSz="457200">
              <a:spcAft>
                <a:spcPts val="600"/>
              </a:spcAft>
            </a:pPr>
            <a:fld id="{EAB38DA1-C862-48EA-AC22-6B5366EA6EF3}" type="slidenum">
              <a:rPr lang="en-US" sz="1200" kern="1200">
                <a:solidFill>
                  <a:schemeClr val="tx1">
                    <a:alpha val="80000"/>
                  </a:schemeClr>
                </a:solidFill>
                <a:latin typeface="+mn-lt"/>
                <a:ea typeface="+mn-ea"/>
                <a:cs typeface="+mn-cs"/>
              </a:rPr>
              <a:pPr algn="r" defTabSz="457200">
                <a:spcAft>
                  <a:spcPts val="600"/>
                </a:spcAft>
              </a:pPr>
              <a:t>29</a:t>
            </a:fld>
            <a:endParaRPr lang="en-US" sz="1200" kern="1200">
              <a:solidFill>
                <a:schemeClr val="tx1">
                  <a:alpha val="80000"/>
                </a:schemeClr>
              </a:solidFill>
              <a:latin typeface="+mn-lt"/>
              <a:ea typeface="+mn-ea"/>
              <a:cs typeface="+mn-cs"/>
            </a:endParaRPr>
          </a:p>
        </p:txBody>
      </p:sp>
    </p:spTree>
    <p:extLst>
      <p:ext uri="{BB962C8B-B14F-4D97-AF65-F5344CB8AC3E}">
        <p14:creationId xmlns:p14="http://schemas.microsoft.com/office/powerpoint/2010/main" val="693143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F0A604E4-7307-451C-93BE-F1F7E1BF3B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200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F7F3A0AA-35E5-4085-942B-7378390306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5282344"/>
            <a:ext cx="12191998" cy="159074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402F5C38-C747-4173-ABBF-656E39E821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5282344"/>
            <a:ext cx="8115300" cy="1590742"/>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E37EECFC-A684-4391-AE85-4CDAF5565F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5282344"/>
            <a:ext cx="12191998" cy="1590742"/>
          </a:xfrm>
          <a:prstGeom prst="rect">
            <a:avLst/>
          </a:prstGeom>
          <a:gradFill>
            <a:gsLst>
              <a:gs pos="0">
                <a:srgbClr val="000000">
                  <a:alpha val="71765"/>
                </a:srgbClr>
              </a:gs>
              <a:gs pos="100000">
                <a:schemeClr val="accent1">
                  <a:alpha val="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2267D4B-2D77-ED6B-5740-A0AC80F18C53}"/>
              </a:ext>
            </a:extLst>
          </p:cNvPr>
          <p:cNvSpPr>
            <a:spLocks noGrp="1"/>
          </p:cNvSpPr>
          <p:nvPr>
            <p:ph type="ctrTitle"/>
          </p:nvPr>
        </p:nvSpPr>
        <p:spPr>
          <a:xfrm>
            <a:off x="699714" y="5490971"/>
            <a:ext cx="6962072" cy="1159200"/>
          </a:xfrm>
        </p:spPr>
        <p:txBody>
          <a:bodyPr anchor="ctr">
            <a:normAutofit/>
          </a:bodyPr>
          <a:lstStyle/>
          <a:p>
            <a:pPr algn="l"/>
            <a:r>
              <a:rPr lang="en-US" sz="4800" dirty="0">
                <a:solidFill>
                  <a:srgbClr val="FFFFFF"/>
                </a:solidFill>
              </a:rPr>
              <a:t>Show off your success</a:t>
            </a:r>
          </a:p>
        </p:txBody>
      </p:sp>
      <p:sp>
        <p:nvSpPr>
          <p:cNvPr id="3" name="Subtitle 2">
            <a:extLst>
              <a:ext uri="{FF2B5EF4-FFF2-40B4-BE49-F238E27FC236}">
                <a16:creationId xmlns:a16="http://schemas.microsoft.com/office/drawing/2014/main" id="{9307220F-9CB5-89D6-82C6-1F7410FC59A2}"/>
              </a:ext>
            </a:extLst>
          </p:cNvPr>
          <p:cNvSpPr>
            <a:spLocks noGrp="1"/>
          </p:cNvSpPr>
          <p:nvPr>
            <p:ph type="subTitle" idx="1"/>
          </p:nvPr>
        </p:nvSpPr>
        <p:spPr>
          <a:xfrm>
            <a:off x="8456522" y="5633765"/>
            <a:ext cx="3408555" cy="873612"/>
          </a:xfrm>
        </p:spPr>
        <p:txBody>
          <a:bodyPr anchor="ctr">
            <a:normAutofit/>
          </a:bodyPr>
          <a:lstStyle/>
          <a:p>
            <a:pPr algn="l"/>
            <a:endParaRPr lang="en-US" sz="2000">
              <a:solidFill>
                <a:srgbClr val="FFFFFF"/>
              </a:solidFill>
            </a:endParaRPr>
          </a:p>
        </p:txBody>
      </p:sp>
      <p:pic>
        <p:nvPicPr>
          <p:cNvPr id="5" name="Picture 4" descr="A close-up of a certificate&#10;&#10;Description automatically generated">
            <a:extLst>
              <a:ext uri="{FF2B5EF4-FFF2-40B4-BE49-F238E27FC236}">
                <a16:creationId xmlns:a16="http://schemas.microsoft.com/office/drawing/2014/main" id="{0A2DE519-5D12-CC94-E50E-7422DCDD9F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8502" y="390832"/>
            <a:ext cx="11227614" cy="4519114"/>
          </a:xfrm>
          <a:prstGeom prst="rect">
            <a:avLst/>
          </a:prstGeom>
        </p:spPr>
      </p:pic>
    </p:spTree>
    <p:extLst>
      <p:ext uri="{BB962C8B-B14F-4D97-AF65-F5344CB8AC3E}">
        <p14:creationId xmlns:p14="http://schemas.microsoft.com/office/powerpoint/2010/main" val="15692492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09B43AC-FC24-8FB1-0C9C-B15EEA9387E1}"/>
              </a:ext>
            </a:extLst>
          </p:cNvPr>
          <p:cNvSpPr>
            <a:spLocks noGrp="1"/>
          </p:cNvSpPr>
          <p:nvPr>
            <p:ph type="sldNum" sz="quarter" idx="12"/>
          </p:nvPr>
        </p:nvSpPr>
        <p:spPr/>
        <p:txBody>
          <a:bodyPr/>
          <a:lstStyle/>
          <a:p>
            <a:fld id="{EAB38DA1-C862-48EA-AC22-6B5366EA6EF3}" type="slidenum">
              <a:rPr lang="en-US" smtClean="0"/>
              <a:pPr/>
              <a:t>30</a:t>
            </a:fld>
            <a:endParaRPr lang="en-US" dirty="0"/>
          </a:p>
        </p:txBody>
      </p:sp>
      <p:sp>
        <p:nvSpPr>
          <p:cNvPr id="3" name="Title 2">
            <a:extLst>
              <a:ext uri="{FF2B5EF4-FFF2-40B4-BE49-F238E27FC236}">
                <a16:creationId xmlns:a16="http://schemas.microsoft.com/office/drawing/2014/main" id="{3E0B7CA8-26BB-716F-16C7-CDB549E6916E}"/>
              </a:ext>
            </a:extLst>
          </p:cNvPr>
          <p:cNvSpPr>
            <a:spLocks noGrp="1"/>
          </p:cNvSpPr>
          <p:nvPr>
            <p:ph type="title"/>
          </p:nvPr>
        </p:nvSpPr>
        <p:spPr/>
        <p:txBody>
          <a:bodyPr/>
          <a:lstStyle/>
          <a:p>
            <a:endParaRPr lang="en-US"/>
          </a:p>
        </p:txBody>
      </p:sp>
      <p:pic>
        <p:nvPicPr>
          <p:cNvPr id="5" name="Picture 4" descr="A red thank you sign&#10;&#10;Description automatically generated">
            <a:extLst>
              <a:ext uri="{FF2B5EF4-FFF2-40B4-BE49-F238E27FC236}">
                <a16:creationId xmlns:a16="http://schemas.microsoft.com/office/drawing/2014/main" id="{BAA75462-CEC5-008C-149B-3F2181E6E1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6555" y="1320811"/>
            <a:ext cx="7973513" cy="4735860"/>
          </a:xfrm>
          <a:prstGeom prst="rect">
            <a:avLst/>
          </a:prstGeom>
        </p:spPr>
      </p:pic>
    </p:spTree>
    <p:extLst>
      <p:ext uri="{BB962C8B-B14F-4D97-AF65-F5344CB8AC3E}">
        <p14:creationId xmlns:p14="http://schemas.microsoft.com/office/powerpoint/2010/main" val="1963073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3020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52C1B73-549B-8D7E-5976-B4B01CD749BF}"/>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kern="1200" dirty="0">
                <a:solidFill>
                  <a:srgbClr val="FFFFFF"/>
                </a:solidFill>
                <a:latin typeface="+mj-lt"/>
                <a:ea typeface="+mj-ea"/>
                <a:cs typeface="+mj-cs"/>
              </a:rPr>
              <a:t>Add Brochures &amp; Business Cards</a:t>
            </a:r>
          </a:p>
        </p:txBody>
      </p:sp>
      <p:pic>
        <p:nvPicPr>
          <p:cNvPr id="6" name="Content Placeholder 5" descr="A collage of a few posters&#10;&#10;Description automatically generated with medium confidence">
            <a:extLst>
              <a:ext uri="{FF2B5EF4-FFF2-40B4-BE49-F238E27FC236}">
                <a16:creationId xmlns:a16="http://schemas.microsoft.com/office/drawing/2014/main" id="{2E704110-D064-BABC-F234-AFF1268EC19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89706" y="1160206"/>
            <a:ext cx="8458647" cy="5456904"/>
          </a:xfrm>
        </p:spPr>
      </p:pic>
    </p:spTree>
    <p:extLst>
      <p:ext uri="{BB962C8B-B14F-4D97-AF65-F5344CB8AC3E}">
        <p14:creationId xmlns:p14="http://schemas.microsoft.com/office/powerpoint/2010/main" val="1520146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collage of a few posters&#10;&#10;Description automatically generated">
            <a:extLst>
              <a:ext uri="{FF2B5EF4-FFF2-40B4-BE49-F238E27FC236}">
                <a16:creationId xmlns:a16="http://schemas.microsoft.com/office/drawing/2014/main" id="{4016E2E4-6D17-3C43-DF8B-FA8F5BF6DC9F}"/>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r="-2" b="27458"/>
          <a:stretch/>
        </p:blipFill>
        <p:spPr>
          <a:xfrm>
            <a:off x="-6588" y="10"/>
            <a:ext cx="12198588" cy="6857990"/>
          </a:xfrm>
          <a:prstGeom prst="rect">
            <a:avLst/>
          </a:prstGeom>
        </p:spPr>
      </p:pic>
    </p:spTree>
    <p:extLst>
      <p:ext uri="{BB962C8B-B14F-4D97-AF65-F5344CB8AC3E}">
        <p14:creationId xmlns:p14="http://schemas.microsoft.com/office/powerpoint/2010/main" val="23819568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46BB801-2232-F056-49BC-8263D07E3FC8}"/>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kern="1200">
                <a:solidFill>
                  <a:srgbClr val="FFFFFF"/>
                </a:solidFill>
                <a:latin typeface="+mj-lt"/>
                <a:ea typeface="+mj-ea"/>
                <a:cs typeface="+mj-cs"/>
              </a:rPr>
              <a:t>Handouts</a:t>
            </a:r>
          </a:p>
        </p:txBody>
      </p:sp>
      <p:pic>
        <p:nvPicPr>
          <p:cNvPr id="5" name="Content Placeholder 4" descr="A screenshot of a phone&#10;&#10;Description automatically generated">
            <a:extLst>
              <a:ext uri="{FF2B5EF4-FFF2-40B4-BE49-F238E27FC236}">
                <a16:creationId xmlns:a16="http://schemas.microsoft.com/office/drawing/2014/main" id="{C8D2E27F-C9F0-8C5F-7FEC-7F6E7F30350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94555" y="181008"/>
            <a:ext cx="5368413" cy="6774024"/>
          </a:xfrm>
          <a:prstGeom prst="rect">
            <a:avLst/>
          </a:prstGeom>
        </p:spPr>
      </p:pic>
    </p:spTree>
    <p:extLst>
      <p:ext uri="{BB962C8B-B14F-4D97-AF65-F5344CB8AC3E}">
        <p14:creationId xmlns:p14="http://schemas.microsoft.com/office/powerpoint/2010/main" val="24947499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6520898-771B-BA3E-4D33-714CD75BE917}"/>
              </a:ext>
            </a:extLst>
          </p:cNvPr>
          <p:cNvSpPr>
            <a:spLocks noGrp="1"/>
          </p:cNvSpPr>
          <p:nvPr>
            <p:ph type="sldNum" sz="quarter" idx="12"/>
          </p:nvPr>
        </p:nvSpPr>
        <p:spPr/>
        <p:txBody>
          <a:bodyPr/>
          <a:lstStyle/>
          <a:p>
            <a:fld id="{EAB38DA1-C862-48EA-AC22-6B5366EA6EF3}" type="slidenum">
              <a:rPr lang="en-US" smtClean="0"/>
              <a:pPr/>
              <a:t>7</a:t>
            </a:fld>
            <a:endParaRPr lang="en-US" dirty="0"/>
          </a:p>
        </p:txBody>
      </p:sp>
      <p:sp>
        <p:nvSpPr>
          <p:cNvPr id="3" name="Title 2">
            <a:extLst>
              <a:ext uri="{FF2B5EF4-FFF2-40B4-BE49-F238E27FC236}">
                <a16:creationId xmlns:a16="http://schemas.microsoft.com/office/drawing/2014/main" id="{21A96E67-DBCD-6D00-BCE5-5D9C648435FD}"/>
              </a:ext>
            </a:extLst>
          </p:cNvPr>
          <p:cNvSpPr>
            <a:spLocks noGrp="1"/>
          </p:cNvSpPr>
          <p:nvPr>
            <p:ph type="title"/>
          </p:nvPr>
        </p:nvSpPr>
        <p:spPr/>
        <p:txBody>
          <a:bodyPr/>
          <a:lstStyle/>
          <a:p>
            <a:r>
              <a:rPr lang="en-US" dirty="0"/>
              <a:t>Getting started with 10 friendly’s</a:t>
            </a:r>
          </a:p>
        </p:txBody>
      </p:sp>
      <p:pic>
        <p:nvPicPr>
          <p:cNvPr id="5" name="Picture 4" descr="A blank list of sales&#10;&#10;Description automatically generated">
            <a:extLst>
              <a:ext uri="{FF2B5EF4-FFF2-40B4-BE49-F238E27FC236}">
                <a16:creationId xmlns:a16="http://schemas.microsoft.com/office/drawing/2014/main" id="{F2AD4A72-B657-C3C1-8F88-CEF03E35ED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14205" y="1038644"/>
            <a:ext cx="7963590" cy="5921253"/>
          </a:xfrm>
          <a:prstGeom prst="rect">
            <a:avLst/>
          </a:prstGeom>
        </p:spPr>
      </p:pic>
    </p:spTree>
    <p:extLst>
      <p:ext uri="{BB962C8B-B14F-4D97-AF65-F5344CB8AC3E}">
        <p14:creationId xmlns:p14="http://schemas.microsoft.com/office/powerpoint/2010/main" val="36790810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55346B6-173B-3623-8537-1F5EE55AE204}"/>
              </a:ext>
            </a:extLst>
          </p:cNvPr>
          <p:cNvSpPr>
            <a:spLocks noGrp="1"/>
          </p:cNvSpPr>
          <p:nvPr>
            <p:ph type="sldNum" sz="quarter" idx="12"/>
          </p:nvPr>
        </p:nvSpPr>
        <p:spPr/>
        <p:txBody>
          <a:bodyPr/>
          <a:lstStyle/>
          <a:p>
            <a:fld id="{EAB38DA1-C862-48EA-AC22-6B5366EA6EF3}" type="slidenum">
              <a:rPr lang="en-US" smtClean="0"/>
              <a:pPr/>
              <a:t>8</a:t>
            </a:fld>
            <a:endParaRPr lang="en-US" dirty="0"/>
          </a:p>
        </p:txBody>
      </p:sp>
      <p:sp>
        <p:nvSpPr>
          <p:cNvPr id="3" name="Title 2">
            <a:extLst>
              <a:ext uri="{FF2B5EF4-FFF2-40B4-BE49-F238E27FC236}">
                <a16:creationId xmlns:a16="http://schemas.microsoft.com/office/drawing/2014/main" id="{B871CCDA-6394-2E4D-9C89-58F15ABF804C}"/>
              </a:ext>
            </a:extLst>
          </p:cNvPr>
          <p:cNvSpPr>
            <a:spLocks noGrp="1"/>
          </p:cNvSpPr>
          <p:nvPr>
            <p:ph type="title"/>
          </p:nvPr>
        </p:nvSpPr>
        <p:spPr/>
        <p:txBody>
          <a:bodyPr>
            <a:normAutofit fontScale="90000"/>
          </a:bodyPr>
          <a:lstStyle/>
          <a:p>
            <a:r>
              <a:rPr lang="en-US" dirty="0"/>
              <a:t>Teach clients how to get their earnings record</a:t>
            </a:r>
            <a:br>
              <a:rPr lang="en-US" dirty="0"/>
            </a:br>
            <a:endParaRPr lang="en-US" dirty="0"/>
          </a:p>
        </p:txBody>
      </p:sp>
      <p:pic>
        <p:nvPicPr>
          <p:cNvPr id="5" name="Picture 4" descr="A screenshot of a computer&#10;&#10;Description automatically generated">
            <a:extLst>
              <a:ext uri="{FF2B5EF4-FFF2-40B4-BE49-F238E27FC236}">
                <a16:creationId xmlns:a16="http://schemas.microsoft.com/office/drawing/2014/main" id="{75D3F833-33AB-4362-B6C8-4CDB0FE20C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41649" y="1086643"/>
            <a:ext cx="6817215" cy="5942986"/>
          </a:xfrm>
          <a:prstGeom prst="rect">
            <a:avLst/>
          </a:prstGeom>
        </p:spPr>
      </p:pic>
    </p:spTree>
    <p:extLst>
      <p:ext uri="{BB962C8B-B14F-4D97-AF65-F5344CB8AC3E}">
        <p14:creationId xmlns:p14="http://schemas.microsoft.com/office/powerpoint/2010/main" val="4794135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1EB29BC-5601-269E-209E-21EBC1F48E3A}"/>
              </a:ext>
            </a:extLst>
          </p:cNvPr>
          <p:cNvSpPr>
            <a:spLocks noGrp="1"/>
          </p:cNvSpPr>
          <p:nvPr>
            <p:ph type="sldNum" sz="quarter" idx="12"/>
          </p:nvPr>
        </p:nvSpPr>
        <p:spPr/>
        <p:txBody>
          <a:bodyPr/>
          <a:lstStyle/>
          <a:p>
            <a:fld id="{EAB38DA1-C862-48EA-AC22-6B5366EA6EF3}" type="slidenum">
              <a:rPr lang="en-US" smtClean="0"/>
              <a:pPr/>
              <a:t>9</a:t>
            </a:fld>
            <a:endParaRPr lang="en-US" dirty="0"/>
          </a:p>
        </p:txBody>
      </p:sp>
      <p:sp>
        <p:nvSpPr>
          <p:cNvPr id="3" name="Title 2">
            <a:extLst>
              <a:ext uri="{FF2B5EF4-FFF2-40B4-BE49-F238E27FC236}">
                <a16:creationId xmlns:a16="http://schemas.microsoft.com/office/drawing/2014/main" id="{0D073EDA-6931-13C9-EE79-09BF885DE9A9}"/>
              </a:ext>
            </a:extLst>
          </p:cNvPr>
          <p:cNvSpPr>
            <a:spLocks noGrp="1"/>
          </p:cNvSpPr>
          <p:nvPr>
            <p:ph type="title"/>
          </p:nvPr>
        </p:nvSpPr>
        <p:spPr/>
        <p:txBody>
          <a:bodyPr/>
          <a:lstStyle/>
          <a:p>
            <a:endParaRPr lang="en-US"/>
          </a:p>
        </p:txBody>
      </p:sp>
      <p:pic>
        <p:nvPicPr>
          <p:cNvPr id="5" name="Picture 4" descr="A document with text and numbers&#10;&#10;Description automatically generated with medium confidence">
            <a:extLst>
              <a:ext uri="{FF2B5EF4-FFF2-40B4-BE49-F238E27FC236}">
                <a16:creationId xmlns:a16="http://schemas.microsoft.com/office/drawing/2014/main" id="{2B12DDEB-FFE7-DE8F-A2C7-69F29C70C6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0445" y="11134"/>
            <a:ext cx="7491109" cy="6835732"/>
          </a:xfrm>
          <a:prstGeom prst="rect">
            <a:avLst/>
          </a:prstGeom>
        </p:spPr>
      </p:pic>
    </p:spTree>
    <p:extLst>
      <p:ext uri="{BB962C8B-B14F-4D97-AF65-F5344CB8AC3E}">
        <p14:creationId xmlns:p14="http://schemas.microsoft.com/office/powerpoint/2010/main" val="13854376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Depth">
  <a:themeElements>
    <a:clrScheme name="Custom 15">
      <a:dk1>
        <a:sysClr val="windowText" lastClr="000000"/>
      </a:dk1>
      <a:lt1>
        <a:srgbClr val="FFFFFF"/>
      </a:lt1>
      <a:dk2>
        <a:srgbClr val="EE6000"/>
      </a:dk2>
      <a:lt2>
        <a:srgbClr val="8ED5C1"/>
      </a:lt2>
      <a:accent1>
        <a:srgbClr val="EE6000"/>
      </a:accent1>
      <a:accent2>
        <a:srgbClr val="002060"/>
      </a:accent2>
      <a:accent3>
        <a:srgbClr val="1F2D7D"/>
      </a:accent3>
      <a:accent4>
        <a:srgbClr val="FF6600"/>
      </a:accent4>
      <a:accent5>
        <a:srgbClr val="1F2D7D"/>
      </a:accent5>
      <a:accent6>
        <a:srgbClr val="1F2D7D"/>
      </a:accent6>
      <a:hlink>
        <a:srgbClr val="EE6000"/>
      </a:hlink>
      <a:folHlink>
        <a:srgbClr val="EE6000"/>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47428100-C732-4B2E-A30A-5273F581A0F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1106</TotalTime>
  <Words>617</Words>
  <Application>Microsoft Office PowerPoint</Application>
  <PresentationFormat>Widescreen</PresentationFormat>
  <Paragraphs>96</Paragraphs>
  <Slides>30</Slides>
  <Notes>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30</vt:i4>
      </vt:variant>
    </vt:vector>
  </HeadingPairs>
  <TitlesOfParts>
    <vt:vector size="38" baseType="lpstr">
      <vt:lpstr>Aptos</vt:lpstr>
      <vt:lpstr>Aptos Display</vt:lpstr>
      <vt:lpstr>Arial</vt:lpstr>
      <vt:lpstr>Arial Narrow</vt:lpstr>
      <vt:lpstr>Calibri</vt:lpstr>
      <vt:lpstr>Corbel</vt:lpstr>
      <vt:lpstr>Office Theme</vt:lpstr>
      <vt:lpstr>Depth</vt:lpstr>
      <vt:lpstr>The Implementation of  Social Security Advisors</vt:lpstr>
      <vt:lpstr>Where to start?</vt:lpstr>
      <vt:lpstr>Show off your success</vt:lpstr>
      <vt:lpstr>Add Brochures &amp; Business Cards</vt:lpstr>
      <vt:lpstr>PowerPoint Presentation</vt:lpstr>
      <vt:lpstr>Handouts</vt:lpstr>
      <vt:lpstr>Getting started with 10 friendly’s</vt:lpstr>
      <vt:lpstr>Teach clients how to get their earnings record </vt:lpstr>
      <vt:lpstr>PowerPoint Presentation</vt:lpstr>
      <vt:lpstr>PowerPoint Presentation</vt:lpstr>
      <vt:lpstr>Client form</vt:lpstr>
      <vt:lpstr>Living to 100 = Life Expectancy</vt:lpstr>
      <vt:lpstr>Talking points</vt:lpstr>
      <vt:lpstr>Flyers</vt:lpstr>
      <vt:lpstr>AMDA</vt:lpstr>
      <vt:lpstr>Payment</vt:lpstr>
      <vt:lpstr>Create an Invoice program</vt:lpstr>
      <vt:lpstr>PowerPoint Presentation</vt:lpstr>
      <vt:lpstr>Pay with PayPal</vt:lpstr>
      <vt:lpstr>Pay with Credit card</vt:lpstr>
      <vt:lpstr>Deliverables</vt:lpstr>
      <vt:lpstr>Our Promise</vt:lpstr>
      <vt:lpstr>Professional Relationship</vt:lpstr>
      <vt:lpstr>Get on Social Media</vt:lpstr>
      <vt:lpstr>Seminars </vt:lpstr>
      <vt:lpstr>PowerPoint Presentation</vt:lpstr>
      <vt:lpstr>Mailbox Power</vt:lpstr>
      <vt:lpstr>Practice the Roadmap and get started</vt:lpstr>
      <vt:lpstr>Q &amp; A</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Glen Witchey</dc:creator>
  <cp:lastModifiedBy>Emily Coverstone</cp:lastModifiedBy>
  <cp:revision>2</cp:revision>
  <dcterms:created xsi:type="dcterms:W3CDTF">2024-08-01T19:25:17Z</dcterms:created>
  <dcterms:modified xsi:type="dcterms:W3CDTF">2024-08-20T18:34:24Z</dcterms:modified>
</cp:coreProperties>
</file>